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</p:sldMasterIdLst>
  <p:notesMasterIdLst>
    <p:notesMasterId r:id="rId20"/>
  </p:notesMasterIdLst>
  <p:sldIdLst>
    <p:sldId id="811" r:id="rId4"/>
    <p:sldId id="2147376544" r:id="rId5"/>
    <p:sldId id="2147376561" r:id="rId6"/>
    <p:sldId id="2147376562" r:id="rId7"/>
    <p:sldId id="323" r:id="rId8"/>
    <p:sldId id="2147376565" r:id="rId9"/>
    <p:sldId id="2147376558" r:id="rId10"/>
    <p:sldId id="2147376557" r:id="rId11"/>
    <p:sldId id="2147376547" r:id="rId12"/>
    <p:sldId id="2147376560" r:id="rId13"/>
    <p:sldId id="2147376556" r:id="rId14"/>
    <p:sldId id="2147376552" r:id="rId15"/>
    <p:sldId id="2147376553" r:id="rId16"/>
    <p:sldId id="2147376554" r:id="rId17"/>
    <p:sldId id="2147376564" r:id="rId18"/>
    <p:sldId id="21473765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F60CA-6C42-4963-B4E0-B5ED982BA158}" v="2" dt="2023-05-15T17:03:4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0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725F-58B9-4DF1-9579-FAB48EEEE23A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710A4-57B3-48BE-8413-57F9FEF599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8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Visuel enseignement privé (voir emailing)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A4440-8984-420A-82EA-536835DC7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8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Source le </a:t>
            </a:r>
            <a:r>
              <a:rPr lang="fr-FR" dirty="0" err="1"/>
              <a:t>mag</a:t>
            </a:r>
            <a:r>
              <a:rPr lang="fr-FR" dirty="0"/>
              <a:t> des OGEC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A4440-8984-420A-82EA-536835DC7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2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Source le </a:t>
            </a:r>
            <a:r>
              <a:rPr lang="fr-FR" dirty="0" err="1"/>
              <a:t>mag</a:t>
            </a:r>
            <a:r>
              <a:rPr lang="fr-FR" dirty="0"/>
              <a:t> des OGEC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A4440-8984-420A-82EA-536835DC7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3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Source le </a:t>
            </a:r>
            <a:r>
              <a:rPr lang="fr-FR" dirty="0" err="1"/>
              <a:t>mag</a:t>
            </a:r>
            <a:r>
              <a:rPr lang="fr-FR" dirty="0"/>
              <a:t> des OGEC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A4440-8984-420A-82EA-536835DC7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4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A4440-8984-420A-82EA-536835DC7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59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A4440-8984-420A-82EA-536835DC72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9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nogec.org/" TargetMode="Externa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 et logos Paris 2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8169C91E-4B76-472F-AC8A-552F51B6195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5D0BFA2-1C41-49BD-812E-3DA0944DDB0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272866" y="1098933"/>
            <a:ext cx="7444817" cy="3874800"/>
          </a:xfrm>
          <a:custGeom>
            <a:avLst/>
            <a:gdLst>
              <a:gd name="connsiteX0" fmla="*/ 0 w 7444817"/>
              <a:gd name="connsiteY0" fmla="*/ 0 h 3874800"/>
              <a:gd name="connsiteX1" fmla="*/ 7442616 w 7444817"/>
              <a:gd name="connsiteY1" fmla="*/ 0 h 3874800"/>
              <a:gd name="connsiteX2" fmla="*/ 7442616 w 7444817"/>
              <a:gd name="connsiteY2" fmla="*/ 3768874 h 3874800"/>
              <a:gd name="connsiteX3" fmla="*/ 4538674 w 7444817"/>
              <a:gd name="connsiteY3" fmla="*/ 3768874 h 3874800"/>
              <a:gd name="connsiteX4" fmla="*/ 4538674 w 7444817"/>
              <a:gd name="connsiteY4" fmla="*/ 3874800 h 3874800"/>
              <a:gd name="connsiteX5" fmla="*/ 0 w 7444817"/>
              <a:gd name="connsiteY5" fmla="*/ 3874800 h 3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817" h="3874800">
                <a:moveTo>
                  <a:pt x="0" y="0"/>
                </a:moveTo>
                <a:lnTo>
                  <a:pt x="7442616" y="0"/>
                </a:lnTo>
                <a:cubicBezTo>
                  <a:pt x="7447569" y="263418"/>
                  <a:pt x="7442616" y="3768874"/>
                  <a:pt x="7442616" y="3768874"/>
                </a:cubicBezTo>
                <a:lnTo>
                  <a:pt x="4538674" y="3768874"/>
                </a:lnTo>
                <a:lnTo>
                  <a:pt x="4538674" y="3874800"/>
                </a:lnTo>
                <a:lnTo>
                  <a:pt x="0" y="387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088" y="1507017"/>
            <a:ext cx="6840000" cy="1800000"/>
          </a:xfrm>
        </p:spPr>
        <p:txBody>
          <a:bodyPr anchor="b"/>
          <a:lstStyle>
            <a:lvl1pPr algn="l">
              <a:lnSpc>
                <a:spcPct val="72000"/>
              </a:lnSpc>
              <a:defRPr sz="47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088" y="3280884"/>
            <a:ext cx="6840000" cy="90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7088" y="4211638"/>
            <a:ext cx="2520000" cy="540000"/>
          </a:xfr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</a:lstStyle>
          <a:p>
            <a:fld id="{BF3F70DF-4C16-4FEB-9894-830FD3611483}" type="datetime6">
              <a:rPr lang="fr-FR" smtClean="0"/>
              <a:t>mai 23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6F696D-69AD-4CF5-AEE5-0F7C853CA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018" y="4972049"/>
            <a:ext cx="2809875" cy="1162051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E54580-294B-4B94-83C2-B336B1CC8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47341"/>
            <a:ext cx="2460076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7200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56E2-1BBE-4C96-8353-B9C2E65BC409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C79F2E-3B26-4ADA-9697-945B3151D2D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138689" y="1506699"/>
            <a:ext cx="3496306" cy="4195703"/>
          </a:xfrm>
          <a:custGeom>
            <a:avLst/>
            <a:gdLst>
              <a:gd name="connsiteX0" fmla="*/ 8442 w 3496306"/>
              <a:gd name="connsiteY0" fmla="*/ 0 h 4195703"/>
              <a:gd name="connsiteX1" fmla="*/ 8789 w 3496306"/>
              <a:gd name="connsiteY1" fmla="*/ 0 h 4195703"/>
              <a:gd name="connsiteX2" fmla="*/ 3493846 w 3496306"/>
              <a:gd name="connsiteY2" fmla="*/ 0 h 4195703"/>
              <a:gd name="connsiteX3" fmla="*/ 3496306 w 3496306"/>
              <a:gd name="connsiteY3" fmla="*/ 8430 h 4195703"/>
              <a:gd name="connsiteX4" fmla="*/ 3496306 w 3496306"/>
              <a:gd name="connsiteY4" fmla="*/ 4088204 h 4195703"/>
              <a:gd name="connsiteX5" fmla="*/ 3487171 w 3496306"/>
              <a:gd name="connsiteY5" fmla="*/ 4096986 h 4195703"/>
              <a:gd name="connsiteX6" fmla="*/ 1791889 w 3496306"/>
              <a:gd name="connsiteY6" fmla="*/ 4096986 h 4195703"/>
              <a:gd name="connsiteX7" fmla="*/ 1782758 w 3496306"/>
              <a:gd name="connsiteY7" fmla="*/ 4106117 h 4195703"/>
              <a:gd name="connsiteX8" fmla="*/ 1782758 w 3496306"/>
              <a:gd name="connsiteY8" fmla="*/ 4186559 h 4195703"/>
              <a:gd name="connsiteX9" fmla="*/ 1773626 w 3496306"/>
              <a:gd name="connsiteY9" fmla="*/ 4195695 h 4195703"/>
              <a:gd name="connsiteX10" fmla="*/ 9143 w 3496306"/>
              <a:gd name="connsiteY10" fmla="*/ 4195695 h 4195703"/>
              <a:gd name="connsiteX11" fmla="*/ 8 w 3496306"/>
              <a:gd name="connsiteY11" fmla="*/ 4187264 h 4195703"/>
              <a:gd name="connsiteX12" fmla="*/ 8 w 3496306"/>
              <a:gd name="connsiteY12" fmla="*/ 4186559 h 4195703"/>
              <a:gd name="connsiteX13" fmla="*/ 8 w 3496306"/>
              <a:gd name="connsiteY13" fmla="*/ 9131 h 4195703"/>
              <a:gd name="connsiteX14" fmla="*/ 8442 w 3496306"/>
              <a:gd name="connsiteY14" fmla="*/ 0 h 41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306" h="4195703">
                <a:moveTo>
                  <a:pt x="8442" y="0"/>
                </a:moveTo>
                <a:cubicBezTo>
                  <a:pt x="8546" y="0"/>
                  <a:pt x="8686" y="0"/>
                  <a:pt x="8789" y="0"/>
                </a:cubicBezTo>
                <a:lnTo>
                  <a:pt x="3493846" y="0"/>
                </a:lnTo>
                <a:cubicBezTo>
                  <a:pt x="3493846" y="0"/>
                  <a:pt x="3496306" y="3511"/>
                  <a:pt x="3496306" y="8430"/>
                </a:cubicBezTo>
                <a:lnTo>
                  <a:pt x="3496306" y="4088204"/>
                </a:lnTo>
                <a:cubicBezTo>
                  <a:pt x="3496130" y="4093120"/>
                  <a:pt x="3492091" y="4096986"/>
                  <a:pt x="3487171" y="4096986"/>
                </a:cubicBezTo>
                <a:lnTo>
                  <a:pt x="1791889" y="4096986"/>
                </a:lnTo>
                <a:cubicBezTo>
                  <a:pt x="1786833" y="4096986"/>
                  <a:pt x="1782758" y="4101061"/>
                  <a:pt x="1782758" y="4106117"/>
                </a:cubicBezTo>
                <a:lnTo>
                  <a:pt x="1782758" y="4186559"/>
                </a:lnTo>
                <a:cubicBezTo>
                  <a:pt x="1782758" y="4191619"/>
                  <a:pt x="1778683" y="4195695"/>
                  <a:pt x="1773626" y="4195695"/>
                </a:cubicBezTo>
                <a:lnTo>
                  <a:pt x="9143" y="4195695"/>
                </a:lnTo>
                <a:cubicBezTo>
                  <a:pt x="4293" y="4195905"/>
                  <a:pt x="222" y="4192110"/>
                  <a:pt x="8" y="4187264"/>
                </a:cubicBezTo>
                <a:cubicBezTo>
                  <a:pt x="8" y="4187053"/>
                  <a:pt x="8" y="4186806"/>
                  <a:pt x="8" y="4186559"/>
                </a:cubicBezTo>
                <a:lnTo>
                  <a:pt x="8" y="9131"/>
                </a:lnTo>
                <a:cubicBezTo>
                  <a:pt x="-202" y="4285"/>
                  <a:pt x="3593" y="210"/>
                  <a:pt x="8442" y="0"/>
                </a:cubicBez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234000" tIns="432000" rIns="234000" bIns="43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FDAAA0-036A-4992-BC75-6B39D6BE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0048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encadré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7200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0693-68B6-42D6-829E-2F5A86DBD3D2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C79F2E-3B26-4ADA-9697-945B3151D2D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138689" y="1506699"/>
            <a:ext cx="3496306" cy="4195703"/>
          </a:xfrm>
          <a:custGeom>
            <a:avLst/>
            <a:gdLst>
              <a:gd name="connsiteX0" fmla="*/ 8442 w 3496306"/>
              <a:gd name="connsiteY0" fmla="*/ 0 h 4195703"/>
              <a:gd name="connsiteX1" fmla="*/ 8789 w 3496306"/>
              <a:gd name="connsiteY1" fmla="*/ 0 h 4195703"/>
              <a:gd name="connsiteX2" fmla="*/ 3493846 w 3496306"/>
              <a:gd name="connsiteY2" fmla="*/ 0 h 4195703"/>
              <a:gd name="connsiteX3" fmla="*/ 3496306 w 3496306"/>
              <a:gd name="connsiteY3" fmla="*/ 8430 h 4195703"/>
              <a:gd name="connsiteX4" fmla="*/ 3496306 w 3496306"/>
              <a:gd name="connsiteY4" fmla="*/ 4088204 h 4195703"/>
              <a:gd name="connsiteX5" fmla="*/ 3487171 w 3496306"/>
              <a:gd name="connsiteY5" fmla="*/ 4096986 h 4195703"/>
              <a:gd name="connsiteX6" fmla="*/ 1791889 w 3496306"/>
              <a:gd name="connsiteY6" fmla="*/ 4096986 h 4195703"/>
              <a:gd name="connsiteX7" fmla="*/ 1782758 w 3496306"/>
              <a:gd name="connsiteY7" fmla="*/ 4106117 h 4195703"/>
              <a:gd name="connsiteX8" fmla="*/ 1782758 w 3496306"/>
              <a:gd name="connsiteY8" fmla="*/ 4186559 h 4195703"/>
              <a:gd name="connsiteX9" fmla="*/ 1773626 w 3496306"/>
              <a:gd name="connsiteY9" fmla="*/ 4195695 h 4195703"/>
              <a:gd name="connsiteX10" fmla="*/ 9143 w 3496306"/>
              <a:gd name="connsiteY10" fmla="*/ 4195695 h 4195703"/>
              <a:gd name="connsiteX11" fmla="*/ 8 w 3496306"/>
              <a:gd name="connsiteY11" fmla="*/ 4187264 h 4195703"/>
              <a:gd name="connsiteX12" fmla="*/ 8 w 3496306"/>
              <a:gd name="connsiteY12" fmla="*/ 4186559 h 4195703"/>
              <a:gd name="connsiteX13" fmla="*/ 8 w 3496306"/>
              <a:gd name="connsiteY13" fmla="*/ 9131 h 4195703"/>
              <a:gd name="connsiteX14" fmla="*/ 8442 w 3496306"/>
              <a:gd name="connsiteY14" fmla="*/ 0 h 41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306" h="4195703">
                <a:moveTo>
                  <a:pt x="8442" y="0"/>
                </a:moveTo>
                <a:cubicBezTo>
                  <a:pt x="8546" y="0"/>
                  <a:pt x="8686" y="0"/>
                  <a:pt x="8789" y="0"/>
                </a:cubicBezTo>
                <a:lnTo>
                  <a:pt x="3493846" y="0"/>
                </a:lnTo>
                <a:cubicBezTo>
                  <a:pt x="3493846" y="0"/>
                  <a:pt x="3496306" y="3511"/>
                  <a:pt x="3496306" y="8430"/>
                </a:cubicBezTo>
                <a:lnTo>
                  <a:pt x="3496306" y="4088204"/>
                </a:lnTo>
                <a:cubicBezTo>
                  <a:pt x="3496130" y="4093120"/>
                  <a:pt x="3492091" y="4096986"/>
                  <a:pt x="3487171" y="4096986"/>
                </a:cubicBezTo>
                <a:lnTo>
                  <a:pt x="1791889" y="4096986"/>
                </a:lnTo>
                <a:cubicBezTo>
                  <a:pt x="1786833" y="4096986"/>
                  <a:pt x="1782758" y="4101061"/>
                  <a:pt x="1782758" y="4106117"/>
                </a:cubicBezTo>
                <a:lnTo>
                  <a:pt x="1782758" y="4186559"/>
                </a:lnTo>
                <a:cubicBezTo>
                  <a:pt x="1782758" y="4191619"/>
                  <a:pt x="1778683" y="4195695"/>
                  <a:pt x="1773626" y="4195695"/>
                </a:cubicBezTo>
                <a:lnTo>
                  <a:pt x="9143" y="4195695"/>
                </a:lnTo>
                <a:cubicBezTo>
                  <a:pt x="4293" y="4195905"/>
                  <a:pt x="222" y="4192110"/>
                  <a:pt x="8" y="4187264"/>
                </a:cubicBezTo>
                <a:cubicBezTo>
                  <a:pt x="8" y="4187053"/>
                  <a:pt x="8" y="4186806"/>
                  <a:pt x="8" y="4186559"/>
                </a:cubicBezTo>
                <a:lnTo>
                  <a:pt x="8" y="9131"/>
                </a:lnTo>
                <a:cubicBezTo>
                  <a:pt x="-202" y="4285"/>
                  <a:pt x="3593" y="210"/>
                  <a:pt x="84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8890">
            <a:noFill/>
          </a:ln>
        </p:spPr>
        <p:txBody>
          <a:bodyPr wrap="square" lIns="234000" tIns="432000" rIns="234000" bIns="43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F22452-8D8B-4CD2-ABF0-FDA79A65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0927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1184" y="1513680"/>
            <a:ext cx="5161198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2FA3-C528-4215-8B13-945C159DD6CE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5208587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EADE4674-4333-4A85-95A6-04C4720BA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82" y="5768972"/>
            <a:ext cx="5318361" cy="288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07096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2" y="1513680"/>
            <a:ext cx="5265735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0149-BA29-4241-B62D-C556574DC8C7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23795" y="1513680"/>
            <a:ext cx="5208587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EADE4674-4333-4A85-95A6-04C4720BA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021" y="5768972"/>
            <a:ext cx="5318361" cy="288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2E6249-6D75-41B0-B233-E8E88F87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0367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2" y="1513680"/>
            <a:ext cx="5265735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B561-C0F6-45CF-8A4E-8BF46CB78F8C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graphique 2">
            <a:extLst>
              <a:ext uri="{FF2B5EF4-FFF2-40B4-BE49-F238E27FC236}">
                <a16:creationId xmlns:a16="http://schemas.microsoft.com/office/drawing/2014/main" id="{03E79644-DE19-4AE3-B9B7-D5D5BD3DEEA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2382" y="1513679"/>
            <a:ext cx="5220000" cy="43200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CDF21E-AEDB-4F27-B631-B9808283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9408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15B-9613-405E-9837-CCD9AD9A02A8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AF9A3C22-3C1C-4AB4-AE8B-6FF1AE085C3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2383" y="1513679"/>
            <a:ext cx="5220000" cy="43200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2">
            <a:extLst>
              <a:ext uri="{FF2B5EF4-FFF2-40B4-BE49-F238E27FC236}">
                <a16:creationId xmlns:a16="http://schemas.microsoft.com/office/drawing/2014/main" id="{D1657746-3B4A-4AF9-AC3F-383BEF5BA0B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2382" y="1513679"/>
            <a:ext cx="5220000" cy="43200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7C7065-2EF0-49F8-8E49-46885E93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169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>
            <a:extLst>
              <a:ext uri="{FF2B5EF4-FFF2-40B4-BE49-F238E27FC236}">
                <a16:creationId xmlns:a16="http://schemas.microsoft.com/office/drawing/2014/main" id="{6FAD1E3E-5599-4855-8130-D4E37882446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45406" y="1513680"/>
            <a:ext cx="4377439" cy="31658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5760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28E-ADA4-409E-B5E2-3CBBC8721129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EF8AE-852D-4D67-B2DF-EB296BAF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6518E20-988A-46F9-8273-DC874CD2DD9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138689" y="3780766"/>
            <a:ext cx="3496306" cy="2107376"/>
          </a:xfrm>
          <a:custGeom>
            <a:avLst/>
            <a:gdLst>
              <a:gd name="connsiteX0" fmla="*/ 8442 w 3496306"/>
              <a:gd name="connsiteY0" fmla="*/ 0 h 2107376"/>
              <a:gd name="connsiteX1" fmla="*/ 8789 w 3496306"/>
              <a:gd name="connsiteY1" fmla="*/ 0 h 2107376"/>
              <a:gd name="connsiteX2" fmla="*/ 3493846 w 3496306"/>
              <a:gd name="connsiteY2" fmla="*/ 0 h 2107376"/>
              <a:gd name="connsiteX3" fmla="*/ 3496306 w 3496306"/>
              <a:gd name="connsiteY3" fmla="*/ 8430 h 2107376"/>
              <a:gd name="connsiteX4" fmla="*/ 3496306 w 3496306"/>
              <a:gd name="connsiteY4" fmla="*/ 1999877 h 2107376"/>
              <a:gd name="connsiteX5" fmla="*/ 3487171 w 3496306"/>
              <a:gd name="connsiteY5" fmla="*/ 2008659 h 2107376"/>
              <a:gd name="connsiteX6" fmla="*/ 1791889 w 3496306"/>
              <a:gd name="connsiteY6" fmla="*/ 2008659 h 2107376"/>
              <a:gd name="connsiteX7" fmla="*/ 1782758 w 3496306"/>
              <a:gd name="connsiteY7" fmla="*/ 2017790 h 2107376"/>
              <a:gd name="connsiteX8" fmla="*/ 1782758 w 3496306"/>
              <a:gd name="connsiteY8" fmla="*/ 2098232 h 2107376"/>
              <a:gd name="connsiteX9" fmla="*/ 1773626 w 3496306"/>
              <a:gd name="connsiteY9" fmla="*/ 2107368 h 2107376"/>
              <a:gd name="connsiteX10" fmla="*/ 9143 w 3496306"/>
              <a:gd name="connsiteY10" fmla="*/ 2107368 h 2107376"/>
              <a:gd name="connsiteX11" fmla="*/ 8 w 3496306"/>
              <a:gd name="connsiteY11" fmla="*/ 2098937 h 2107376"/>
              <a:gd name="connsiteX12" fmla="*/ 8 w 3496306"/>
              <a:gd name="connsiteY12" fmla="*/ 2098232 h 2107376"/>
              <a:gd name="connsiteX13" fmla="*/ 8 w 3496306"/>
              <a:gd name="connsiteY13" fmla="*/ 9131 h 2107376"/>
              <a:gd name="connsiteX14" fmla="*/ 8442 w 3496306"/>
              <a:gd name="connsiteY14" fmla="*/ 0 h 210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306" h="2107376">
                <a:moveTo>
                  <a:pt x="8442" y="0"/>
                </a:moveTo>
                <a:cubicBezTo>
                  <a:pt x="8546" y="0"/>
                  <a:pt x="8686" y="0"/>
                  <a:pt x="8789" y="0"/>
                </a:cubicBezTo>
                <a:lnTo>
                  <a:pt x="3493846" y="0"/>
                </a:lnTo>
                <a:cubicBezTo>
                  <a:pt x="3493846" y="0"/>
                  <a:pt x="3496306" y="3511"/>
                  <a:pt x="3496306" y="8430"/>
                </a:cubicBezTo>
                <a:lnTo>
                  <a:pt x="3496306" y="1999877"/>
                </a:lnTo>
                <a:cubicBezTo>
                  <a:pt x="3496130" y="2004793"/>
                  <a:pt x="3492091" y="2008659"/>
                  <a:pt x="3487171" y="2008659"/>
                </a:cubicBezTo>
                <a:lnTo>
                  <a:pt x="1791889" y="2008659"/>
                </a:lnTo>
                <a:cubicBezTo>
                  <a:pt x="1786833" y="2008659"/>
                  <a:pt x="1782758" y="2012734"/>
                  <a:pt x="1782758" y="2017790"/>
                </a:cubicBezTo>
                <a:lnTo>
                  <a:pt x="1782758" y="2098232"/>
                </a:lnTo>
                <a:cubicBezTo>
                  <a:pt x="1782758" y="2103292"/>
                  <a:pt x="1778683" y="2107368"/>
                  <a:pt x="1773626" y="2107368"/>
                </a:cubicBezTo>
                <a:lnTo>
                  <a:pt x="9143" y="2107368"/>
                </a:lnTo>
                <a:cubicBezTo>
                  <a:pt x="4293" y="2107578"/>
                  <a:pt x="222" y="2103783"/>
                  <a:pt x="8" y="2098937"/>
                </a:cubicBezTo>
                <a:lnTo>
                  <a:pt x="8" y="2098232"/>
                </a:lnTo>
                <a:lnTo>
                  <a:pt x="8" y="9131"/>
                </a:lnTo>
                <a:cubicBezTo>
                  <a:pt x="-202" y="4285"/>
                  <a:pt x="3593" y="210"/>
                  <a:pt x="8442" y="0"/>
                </a:cubicBezTo>
                <a:close/>
              </a:path>
            </a:pathLst>
          </a:custGeom>
          <a:solidFill>
            <a:schemeClr val="bg1"/>
          </a:solidFill>
          <a:ln w="15240">
            <a:solidFill>
              <a:schemeClr val="tx2"/>
            </a:solidFill>
          </a:ln>
        </p:spPr>
        <p:txBody>
          <a:bodyPr wrap="square" lIns="342000" tIns="252000" rIns="342000" bIns="25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124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5208587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8F-F245-4AD0-A45D-6875B0A9ABD4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F9FECD5-D2CD-47A0-9E84-8699C65305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1200" y="3110400"/>
            <a:ext cx="5162400" cy="29448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spcBef>
                <a:spcPts val="13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7A3B5D7-E549-4343-BDFB-DD2FE8966B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382" y="5768972"/>
            <a:ext cx="5318919" cy="288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E112B98-71A1-4A35-ADDC-DA25394AF01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688643" y="1976308"/>
            <a:ext cx="5386109" cy="780395"/>
          </a:xfrm>
          <a:custGeom>
            <a:avLst/>
            <a:gdLst>
              <a:gd name="connsiteX0" fmla="*/ 0 w 5386109"/>
              <a:gd name="connsiteY0" fmla="*/ 0 h 780395"/>
              <a:gd name="connsiteX1" fmla="*/ 5386109 w 5386109"/>
              <a:gd name="connsiteY1" fmla="*/ 0 h 780395"/>
              <a:gd name="connsiteX2" fmla="*/ 5386109 w 5386109"/>
              <a:gd name="connsiteY2" fmla="*/ 719512 h 780395"/>
              <a:gd name="connsiteX3" fmla="*/ 1262395 w 5386109"/>
              <a:gd name="connsiteY3" fmla="*/ 714748 h 780395"/>
              <a:gd name="connsiteX4" fmla="*/ 1262395 w 5386109"/>
              <a:gd name="connsiteY4" fmla="*/ 780395 h 780395"/>
              <a:gd name="connsiteX5" fmla="*/ 0 w 5386109"/>
              <a:gd name="connsiteY5" fmla="*/ 780395 h 78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6109" h="780395">
                <a:moveTo>
                  <a:pt x="0" y="0"/>
                </a:moveTo>
                <a:lnTo>
                  <a:pt x="5386109" y="0"/>
                </a:lnTo>
                <a:cubicBezTo>
                  <a:pt x="5386109" y="239837"/>
                  <a:pt x="5386109" y="479674"/>
                  <a:pt x="5386109" y="719512"/>
                </a:cubicBezTo>
                <a:lnTo>
                  <a:pt x="1262395" y="714748"/>
                </a:lnTo>
                <a:lnTo>
                  <a:pt x="1262395" y="780395"/>
                </a:lnTo>
                <a:lnTo>
                  <a:pt x="0" y="780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144000" rIns="144000" bIns="72000">
            <a:no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30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avec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3829844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26BE-9C1E-4507-8D57-0190F55B4B01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8E6E579D-E46A-495C-8F9A-5D16B776AA0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288754" y="1847239"/>
            <a:ext cx="1604965" cy="1604965"/>
          </a:xfrm>
          <a:custGeom>
            <a:avLst/>
            <a:gdLst>
              <a:gd name="connsiteX0" fmla="*/ 0 w 1359695"/>
              <a:gd name="connsiteY0" fmla="*/ 0 h 1359695"/>
              <a:gd name="connsiteX1" fmla="*/ 1359695 w 1359695"/>
              <a:gd name="connsiteY1" fmla="*/ 0 h 1359695"/>
              <a:gd name="connsiteX2" fmla="*/ 1359695 w 1359695"/>
              <a:gd name="connsiteY2" fmla="*/ 1303885 h 1359695"/>
              <a:gd name="connsiteX3" fmla="*/ 679902 w 1359695"/>
              <a:gd name="connsiteY3" fmla="*/ 1303885 h 1359695"/>
              <a:gd name="connsiteX4" fmla="*/ 679902 w 1359695"/>
              <a:gd name="connsiteY4" fmla="*/ 1359695 h 1359695"/>
              <a:gd name="connsiteX5" fmla="*/ 0 w 1359695"/>
              <a:gd name="connsiteY5" fmla="*/ 1359695 h 13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695" h="1359695">
                <a:moveTo>
                  <a:pt x="0" y="0"/>
                </a:moveTo>
                <a:lnTo>
                  <a:pt x="1359695" y="0"/>
                </a:lnTo>
                <a:lnTo>
                  <a:pt x="1359695" y="1303885"/>
                </a:lnTo>
                <a:lnTo>
                  <a:pt x="679902" y="1303885"/>
                </a:lnTo>
                <a:lnTo>
                  <a:pt x="679902" y="1359695"/>
                </a:lnTo>
                <a:lnTo>
                  <a:pt x="0" y="1359695"/>
                </a:ln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4300">
                <a:solidFill>
                  <a:schemeClr val="tx2"/>
                </a:solidFill>
              </a:defRPr>
            </a:lvl1pPr>
            <a:lvl2pPr algn="ctr">
              <a:defRPr sz="1000" i="1"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55934B5D-1360-4A1E-899C-866478C979F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558377" y="1847239"/>
            <a:ext cx="1604965" cy="1604965"/>
          </a:xfrm>
          <a:custGeom>
            <a:avLst/>
            <a:gdLst>
              <a:gd name="connsiteX0" fmla="*/ 0 w 1359695"/>
              <a:gd name="connsiteY0" fmla="*/ 0 h 1359695"/>
              <a:gd name="connsiteX1" fmla="*/ 1359695 w 1359695"/>
              <a:gd name="connsiteY1" fmla="*/ 0 h 1359695"/>
              <a:gd name="connsiteX2" fmla="*/ 1359695 w 1359695"/>
              <a:gd name="connsiteY2" fmla="*/ 1303885 h 1359695"/>
              <a:gd name="connsiteX3" fmla="*/ 679901 w 1359695"/>
              <a:gd name="connsiteY3" fmla="*/ 1303885 h 1359695"/>
              <a:gd name="connsiteX4" fmla="*/ 679901 w 1359695"/>
              <a:gd name="connsiteY4" fmla="*/ 1359695 h 1359695"/>
              <a:gd name="connsiteX5" fmla="*/ 0 w 1359695"/>
              <a:gd name="connsiteY5" fmla="*/ 1359695 h 13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695" h="1359695">
                <a:moveTo>
                  <a:pt x="0" y="0"/>
                </a:moveTo>
                <a:lnTo>
                  <a:pt x="1359695" y="0"/>
                </a:lnTo>
                <a:lnTo>
                  <a:pt x="1359695" y="1303885"/>
                </a:lnTo>
                <a:lnTo>
                  <a:pt x="679901" y="1303885"/>
                </a:lnTo>
                <a:lnTo>
                  <a:pt x="679901" y="1359695"/>
                </a:lnTo>
                <a:lnTo>
                  <a:pt x="0" y="1359695"/>
                </a:ln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4300">
                <a:solidFill>
                  <a:schemeClr val="tx2"/>
                </a:solidFill>
              </a:defRPr>
            </a:lvl1pPr>
            <a:lvl2pPr algn="ctr">
              <a:defRPr sz="1000" i="1"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6E3C987E-C3E6-4465-873A-75DDEAAD7FC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828000" y="1847239"/>
            <a:ext cx="1604965" cy="1604965"/>
          </a:xfrm>
          <a:custGeom>
            <a:avLst/>
            <a:gdLst>
              <a:gd name="connsiteX0" fmla="*/ 0 w 1359695"/>
              <a:gd name="connsiteY0" fmla="*/ 0 h 1359695"/>
              <a:gd name="connsiteX1" fmla="*/ 1359695 w 1359695"/>
              <a:gd name="connsiteY1" fmla="*/ 0 h 1359695"/>
              <a:gd name="connsiteX2" fmla="*/ 1359695 w 1359695"/>
              <a:gd name="connsiteY2" fmla="*/ 1303885 h 1359695"/>
              <a:gd name="connsiteX3" fmla="*/ 679901 w 1359695"/>
              <a:gd name="connsiteY3" fmla="*/ 1303885 h 1359695"/>
              <a:gd name="connsiteX4" fmla="*/ 679901 w 1359695"/>
              <a:gd name="connsiteY4" fmla="*/ 1359695 h 1359695"/>
              <a:gd name="connsiteX5" fmla="*/ 0 w 1359695"/>
              <a:gd name="connsiteY5" fmla="*/ 1359695 h 13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695" h="1359695">
                <a:moveTo>
                  <a:pt x="0" y="0"/>
                </a:moveTo>
                <a:lnTo>
                  <a:pt x="1359695" y="0"/>
                </a:lnTo>
                <a:lnTo>
                  <a:pt x="1359695" y="1303885"/>
                </a:lnTo>
                <a:lnTo>
                  <a:pt x="679901" y="1303885"/>
                </a:lnTo>
                <a:lnTo>
                  <a:pt x="679901" y="1359695"/>
                </a:lnTo>
                <a:lnTo>
                  <a:pt x="0" y="1359695"/>
                </a:ln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4300">
                <a:solidFill>
                  <a:schemeClr val="tx2"/>
                </a:solidFill>
              </a:defRPr>
            </a:lvl1pPr>
            <a:lvl2pPr algn="ctr">
              <a:defRPr sz="1000" i="1"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62F265-9EF3-40DF-906A-240720E98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4800" y="4014000"/>
            <a:ext cx="6237582" cy="20808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spcBef>
                <a:spcPts val="13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CA036E1-36E4-4C68-9C91-D301C8F93A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600" y="5770800"/>
            <a:ext cx="3938401" cy="324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96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avec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3829844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63-FED6-4053-8C3C-9F9883027FA9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6E2D4FDB-D783-412B-9295-5544C396C8E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292333" y="1847239"/>
            <a:ext cx="2023532" cy="1710348"/>
          </a:xfrm>
          <a:custGeom>
            <a:avLst/>
            <a:gdLst>
              <a:gd name="connsiteX0" fmla="*/ 0 w 2023532"/>
              <a:gd name="connsiteY0" fmla="*/ 0 h 1710348"/>
              <a:gd name="connsiteX1" fmla="*/ 1953344 w 2023532"/>
              <a:gd name="connsiteY1" fmla="*/ 0 h 1710348"/>
              <a:gd name="connsiteX2" fmla="*/ 1956132 w 2023532"/>
              <a:gd name="connsiteY2" fmla="*/ 0 h 1710348"/>
              <a:gd name="connsiteX3" fmla="*/ 1956132 w 2023532"/>
              <a:gd name="connsiteY3" fmla="*/ 889001 h 1710348"/>
              <a:gd name="connsiteX4" fmla="*/ 2023532 w 2023532"/>
              <a:gd name="connsiteY4" fmla="*/ 889001 h 1710348"/>
              <a:gd name="connsiteX5" fmla="*/ 2023532 w 2023532"/>
              <a:gd name="connsiteY5" fmla="*/ 1710348 h 1710348"/>
              <a:gd name="connsiteX6" fmla="*/ 1956132 w 2023532"/>
              <a:gd name="connsiteY6" fmla="*/ 1710348 h 1710348"/>
              <a:gd name="connsiteX7" fmla="*/ 0 w 2023532"/>
              <a:gd name="connsiteY7" fmla="*/ 1710348 h 17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532" h="1710348">
                <a:moveTo>
                  <a:pt x="0" y="0"/>
                </a:moveTo>
                <a:lnTo>
                  <a:pt x="1953344" y="0"/>
                </a:lnTo>
                <a:lnTo>
                  <a:pt x="1956132" y="0"/>
                </a:lnTo>
                <a:lnTo>
                  <a:pt x="1956132" y="889001"/>
                </a:lnTo>
                <a:lnTo>
                  <a:pt x="2023532" y="889001"/>
                </a:lnTo>
                <a:lnTo>
                  <a:pt x="2023532" y="1710348"/>
                </a:lnTo>
                <a:lnTo>
                  <a:pt x="1956132" y="1710348"/>
                </a:lnTo>
                <a:lnTo>
                  <a:pt x="0" y="17103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  <a:lvl2pPr algn="l">
              <a:spcBef>
                <a:spcPts val="1100"/>
              </a:spcBef>
              <a:defRPr sz="11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4C1017C-CD78-41B9-AE8E-395E32A4184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319161" y="1847239"/>
            <a:ext cx="2101067" cy="1710348"/>
          </a:xfrm>
          <a:custGeom>
            <a:avLst/>
            <a:gdLst>
              <a:gd name="connsiteX0" fmla="*/ 0 w 2101067"/>
              <a:gd name="connsiteY0" fmla="*/ 0 h 1710348"/>
              <a:gd name="connsiteX1" fmla="*/ 931317 w 2101067"/>
              <a:gd name="connsiteY1" fmla="*/ 0 h 1710348"/>
              <a:gd name="connsiteX2" fmla="*/ 2026320 w 2101067"/>
              <a:gd name="connsiteY2" fmla="*/ 0 h 1710348"/>
              <a:gd name="connsiteX3" fmla="*/ 2030880 w 2101067"/>
              <a:gd name="connsiteY3" fmla="*/ 0 h 1710348"/>
              <a:gd name="connsiteX4" fmla="*/ 2033541 w 2101067"/>
              <a:gd name="connsiteY4" fmla="*/ 0 h 1710348"/>
              <a:gd name="connsiteX5" fmla="*/ 2033541 w 2101067"/>
              <a:gd name="connsiteY5" fmla="*/ 889001 h 1710348"/>
              <a:gd name="connsiteX6" fmla="*/ 2101067 w 2101067"/>
              <a:gd name="connsiteY6" fmla="*/ 889001 h 1710348"/>
              <a:gd name="connsiteX7" fmla="*/ 2101067 w 2101067"/>
              <a:gd name="connsiteY7" fmla="*/ 1710348 h 1710348"/>
              <a:gd name="connsiteX8" fmla="*/ 2033541 w 2101067"/>
              <a:gd name="connsiteY8" fmla="*/ 1710348 h 1710348"/>
              <a:gd name="connsiteX9" fmla="*/ 2026320 w 2101067"/>
              <a:gd name="connsiteY9" fmla="*/ 1710348 h 1710348"/>
              <a:gd name="connsiteX10" fmla="*/ 931317 w 2101067"/>
              <a:gd name="connsiteY10" fmla="*/ 1710348 h 1710348"/>
              <a:gd name="connsiteX11" fmla="*/ 70188 w 2101067"/>
              <a:gd name="connsiteY11" fmla="*/ 1710348 h 1710348"/>
              <a:gd name="connsiteX12" fmla="*/ 70188 w 2101067"/>
              <a:gd name="connsiteY12" fmla="*/ 821474 h 1710348"/>
              <a:gd name="connsiteX13" fmla="*/ 0 w 2101067"/>
              <a:gd name="connsiteY13" fmla="*/ 821474 h 17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067" h="1710348">
                <a:moveTo>
                  <a:pt x="0" y="0"/>
                </a:moveTo>
                <a:lnTo>
                  <a:pt x="931317" y="0"/>
                </a:lnTo>
                <a:lnTo>
                  <a:pt x="2026320" y="0"/>
                </a:lnTo>
                <a:lnTo>
                  <a:pt x="2030880" y="0"/>
                </a:lnTo>
                <a:lnTo>
                  <a:pt x="2033541" y="0"/>
                </a:lnTo>
                <a:lnTo>
                  <a:pt x="2033541" y="889001"/>
                </a:lnTo>
                <a:lnTo>
                  <a:pt x="2101067" y="889001"/>
                </a:lnTo>
                <a:lnTo>
                  <a:pt x="2101067" y="1710348"/>
                </a:lnTo>
                <a:lnTo>
                  <a:pt x="2033541" y="1710348"/>
                </a:lnTo>
                <a:lnTo>
                  <a:pt x="2026320" y="1710348"/>
                </a:lnTo>
                <a:lnTo>
                  <a:pt x="931317" y="1710348"/>
                </a:lnTo>
                <a:lnTo>
                  <a:pt x="70188" y="1710348"/>
                </a:lnTo>
                <a:lnTo>
                  <a:pt x="70188" y="821474"/>
                </a:lnTo>
                <a:lnTo>
                  <a:pt x="0" y="821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252000" tIns="180000" rIns="252000" bIns="180000" anchor="t" anchorCtr="0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  <a:lvl2pPr algn="l">
              <a:spcBef>
                <a:spcPts val="1100"/>
              </a:spcBef>
              <a:defRPr sz="11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4DAFB4CE-E8C3-4430-9B94-C9DB692A5BC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423525" y="1847239"/>
            <a:ext cx="2026319" cy="1710348"/>
          </a:xfrm>
          <a:custGeom>
            <a:avLst/>
            <a:gdLst>
              <a:gd name="connsiteX0" fmla="*/ 0 w 2026319"/>
              <a:gd name="connsiteY0" fmla="*/ 0 h 1710348"/>
              <a:gd name="connsiteX1" fmla="*/ 2026319 w 2026319"/>
              <a:gd name="connsiteY1" fmla="*/ 0 h 1710348"/>
              <a:gd name="connsiteX2" fmla="*/ 2026319 w 2026319"/>
              <a:gd name="connsiteY2" fmla="*/ 1710348 h 1710348"/>
              <a:gd name="connsiteX3" fmla="*/ 70188 w 2026319"/>
              <a:gd name="connsiteY3" fmla="*/ 1710348 h 1710348"/>
              <a:gd name="connsiteX4" fmla="*/ 70188 w 2026319"/>
              <a:gd name="connsiteY4" fmla="*/ 821474 h 1710348"/>
              <a:gd name="connsiteX5" fmla="*/ 0 w 2026319"/>
              <a:gd name="connsiteY5" fmla="*/ 821474 h 17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319" h="1710348">
                <a:moveTo>
                  <a:pt x="0" y="0"/>
                </a:moveTo>
                <a:lnTo>
                  <a:pt x="2026319" y="0"/>
                </a:lnTo>
                <a:lnTo>
                  <a:pt x="2026319" y="1710348"/>
                </a:lnTo>
                <a:lnTo>
                  <a:pt x="70188" y="1710348"/>
                </a:lnTo>
                <a:lnTo>
                  <a:pt x="70188" y="821474"/>
                </a:lnTo>
                <a:lnTo>
                  <a:pt x="0" y="821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252000" tIns="180000" rIns="252000" bIns="180000" anchor="t" anchorCtr="0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  <a:lvl2pPr algn="l">
              <a:spcBef>
                <a:spcPts val="1100"/>
              </a:spcBef>
              <a:defRPr sz="11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62F265-9EF3-40DF-906A-240720E98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4800" y="4014000"/>
            <a:ext cx="6237582" cy="20808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spcBef>
                <a:spcPts val="1300"/>
              </a:spcBef>
              <a:defRPr sz="14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CA036E1-36E4-4C68-9C91-D301C8F93A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600" y="5770800"/>
            <a:ext cx="3938401" cy="324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15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encadré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D6E238-8D1C-4220-9BAD-A61191BF8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6844"/>
            <a:ext cx="2316480" cy="2060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960ED2-A6B8-4899-9F3A-7BF5AEB5B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164" y="4746812"/>
            <a:ext cx="2911289" cy="1277470"/>
          </a:xfrm>
          <a:prstGeom prst="rect">
            <a:avLst/>
          </a:prstGeom>
        </p:spPr>
      </p:pic>
      <p:sp>
        <p:nvSpPr>
          <p:cNvPr id="19" name="Graphique 10">
            <a:extLst>
              <a:ext uri="{FF2B5EF4-FFF2-40B4-BE49-F238E27FC236}">
                <a16:creationId xmlns:a16="http://schemas.microsoft.com/office/drawing/2014/main" id="{E1B5B5FB-9CFB-4EC5-84C4-2DBF5FC5DFB2}"/>
              </a:ext>
            </a:extLst>
          </p:cNvPr>
          <p:cNvSpPr>
            <a:spLocks noChangeAspect="1"/>
          </p:cNvSpPr>
          <p:nvPr userDrawn="1"/>
        </p:nvSpPr>
        <p:spPr>
          <a:xfrm>
            <a:off x="534658" y="535065"/>
            <a:ext cx="11160000" cy="4261779"/>
          </a:xfrm>
          <a:custGeom>
            <a:avLst/>
            <a:gdLst>
              <a:gd name="connsiteX0" fmla="*/ -41 w 8367427"/>
              <a:gd name="connsiteY0" fmla="*/ 6626 h 3195352"/>
              <a:gd name="connsiteX1" fmla="*/ -41 w 8367427"/>
              <a:gd name="connsiteY1" fmla="*/ 3188452 h 3195352"/>
              <a:gd name="connsiteX2" fmla="*/ 6625 w 8367427"/>
              <a:gd name="connsiteY2" fmla="*/ 3195310 h 3195352"/>
              <a:gd name="connsiteX3" fmla="*/ 6721 w 8367427"/>
              <a:gd name="connsiteY3" fmla="*/ 3195310 h 3195352"/>
              <a:gd name="connsiteX4" fmla="*/ 6187589 w 8367427"/>
              <a:gd name="connsiteY4" fmla="*/ 3195310 h 3195352"/>
              <a:gd name="connsiteX5" fmla="*/ 6194352 w 8367427"/>
              <a:gd name="connsiteY5" fmla="*/ 3188548 h 3195352"/>
              <a:gd name="connsiteX6" fmla="*/ 6194352 w 8367427"/>
              <a:gd name="connsiteY6" fmla="*/ 3188452 h 3195352"/>
              <a:gd name="connsiteX7" fmla="*/ 6194352 w 8367427"/>
              <a:gd name="connsiteY7" fmla="*/ 3122825 h 3195352"/>
              <a:gd name="connsiteX8" fmla="*/ 6201020 w 8367427"/>
              <a:gd name="connsiteY8" fmla="*/ 3115967 h 3195352"/>
              <a:gd name="connsiteX9" fmla="*/ 6201115 w 8367427"/>
              <a:gd name="connsiteY9" fmla="*/ 3115967 h 3195352"/>
              <a:gd name="connsiteX10" fmla="*/ 8360623 w 8367427"/>
              <a:gd name="connsiteY10" fmla="*/ 3115967 h 3195352"/>
              <a:gd name="connsiteX11" fmla="*/ 8367385 w 8367427"/>
              <a:gd name="connsiteY11" fmla="*/ 3109395 h 3195352"/>
              <a:gd name="connsiteX12" fmla="*/ 8367385 w 8367427"/>
              <a:gd name="connsiteY12" fmla="*/ 3109299 h 3195352"/>
              <a:gd name="connsiteX13" fmla="*/ 8367385 w 8367427"/>
              <a:gd name="connsiteY13" fmla="*/ 6626 h 3195352"/>
              <a:gd name="connsiteX14" fmla="*/ 8360908 w 8367427"/>
              <a:gd name="connsiteY14" fmla="*/ -42 h 3195352"/>
              <a:gd name="connsiteX15" fmla="*/ 8360718 w 8367427"/>
              <a:gd name="connsiteY15" fmla="*/ -42 h 3195352"/>
              <a:gd name="connsiteX16" fmla="*/ 6626 w 8367427"/>
              <a:gd name="connsiteY16" fmla="*/ -42 h 3195352"/>
              <a:gd name="connsiteX17" fmla="*/ -41 w 8367427"/>
              <a:gd name="connsiteY17" fmla="*/ 6626 h 31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67427" h="3195352">
                <a:moveTo>
                  <a:pt x="-41" y="6626"/>
                </a:moveTo>
                <a:lnTo>
                  <a:pt x="-41" y="3188452"/>
                </a:lnTo>
                <a:cubicBezTo>
                  <a:pt x="-94" y="3192186"/>
                  <a:pt x="2890" y="3195253"/>
                  <a:pt x="6625" y="3195310"/>
                </a:cubicBezTo>
                <a:cubicBezTo>
                  <a:pt x="6658" y="3195310"/>
                  <a:pt x="6689" y="3195310"/>
                  <a:pt x="6721" y="3195310"/>
                </a:cubicBezTo>
                <a:lnTo>
                  <a:pt x="6187589" y="3195310"/>
                </a:lnTo>
                <a:cubicBezTo>
                  <a:pt x="6191323" y="3195310"/>
                  <a:pt x="6194352" y="3192281"/>
                  <a:pt x="6194352" y="3188548"/>
                </a:cubicBezTo>
                <a:cubicBezTo>
                  <a:pt x="6194352" y="3188519"/>
                  <a:pt x="6194352" y="3188481"/>
                  <a:pt x="6194352" y="3188452"/>
                </a:cubicBezTo>
                <a:lnTo>
                  <a:pt x="6194352" y="3122825"/>
                </a:lnTo>
                <a:cubicBezTo>
                  <a:pt x="6194305" y="3119091"/>
                  <a:pt x="6197286" y="3116024"/>
                  <a:pt x="6201020" y="3115967"/>
                </a:cubicBezTo>
                <a:cubicBezTo>
                  <a:pt x="6201048" y="3115967"/>
                  <a:pt x="6201086" y="3115967"/>
                  <a:pt x="6201115" y="3115967"/>
                </a:cubicBezTo>
                <a:lnTo>
                  <a:pt x="8360623" y="3115967"/>
                </a:lnTo>
                <a:cubicBezTo>
                  <a:pt x="8364309" y="3116024"/>
                  <a:pt x="8367328" y="3113081"/>
                  <a:pt x="8367385" y="3109395"/>
                </a:cubicBezTo>
                <a:cubicBezTo>
                  <a:pt x="8367385" y="3109366"/>
                  <a:pt x="8367385" y="3109328"/>
                  <a:pt x="8367385" y="3109299"/>
                </a:cubicBezTo>
                <a:lnTo>
                  <a:pt x="8367385" y="6626"/>
                </a:lnTo>
                <a:cubicBezTo>
                  <a:pt x="8367443" y="2997"/>
                  <a:pt x="8364538" y="12"/>
                  <a:pt x="8360908" y="-42"/>
                </a:cubicBezTo>
                <a:cubicBezTo>
                  <a:pt x="8360842" y="-42"/>
                  <a:pt x="8360785" y="-42"/>
                  <a:pt x="8360718" y="-42"/>
                </a:cubicBezTo>
                <a:lnTo>
                  <a:pt x="6626" y="-42"/>
                </a:lnTo>
                <a:cubicBezTo>
                  <a:pt x="2944" y="-42"/>
                  <a:pt x="-41" y="2944"/>
                  <a:pt x="-41" y="66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04" y="1061303"/>
            <a:ext cx="10080000" cy="1800000"/>
          </a:xfrm>
        </p:spPr>
        <p:txBody>
          <a:bodyPr anchor="b"/>
          <a:lstStyle>
            <a:lvl1pPr algn="l">
              <a:lnSpc>
                <a:spcPct val="72000"/>
              </a:lnSpc>
              <a:defRPr sz="47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204" y="2835170"/>
            <a:ext cx="10080000" cy="90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06" y="4061199"/>
            <a:ext cx="2520000" cy="540000"/>
          </a:xfr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</a:lstStyle>
          <a:p>
            <a:fld id="{A85DB1CF-D9D0-44F0-BD00-BFD962164087}" type="datetime6">
              <a:rPr lang="fr-FR" smtClean="0"/>
              <a:t>mai 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67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ncadrés avec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E8D7-53FA-44A8-AA0B-5F8DC84E0A2C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6E7308C-04C9-48C9-A1AA-CECB91DEC84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08636" y="2175987"/>
            <a:ext cx="5594158" cy="2982754"/>
          </a:xfrm>
          <a:custGeom>
            <a:avLst/>
            <a:gdLst>
              <a:gd name="connsiteX0" fmla="*/ 0 w 5594158"/>
              <a:gd name="connsiteY0" fmla="*/ 0 h 2982754"/>
              <a:gd name="connsiteX1" fmla="*/ 5594158 w 5594158"/>
              <a:gd name="connsiteY1" fmla="*/ 0 h 2982754"/>
              <a:gd name="connsiteX2" fmla="*/ 5594158 w 5594158"/>
              <a:gd name="connsiteY2" fmla="*/ 1451091 h 2982754"/>
              <a:gd name="connsiteX3" fmla="*/ 5513710 w 5594158"/>
              <a:gd name="connsiteY3" fmla="*/ 1451091 h 2982754"/>
              <a:gd name="connsiteX4" fmla="*/ 5513710 w 5594158"/>
              <a:gd name="connsiteY4" fmla="*/ 2982754 h 2982754"/>
              <a:gd name="connsiteX5" fmla="*/ 0 w 5594158"/>
              <a:gd name="connsiteY5" fmla="*/ 2982754 h 29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4158" h="2982754">
                <a:moveTo>
                  <a:pt x="0" y="0"/>
                </a:moveTo>
                <a:lnTo>
                  <a:pt x="5594158" y="0"/>
                </a:lnTo>
                <a:lnTo>
                  <a:pt x="5594158" y="1451091"/>
                </a:lnTo>
                <a:lnTo>
                  <a:pt x="5513710" y="1451091"/>
                </a:lnTo>
                <a:lnTo>
                  <a:pt x="5513710" y="2982754"/>
                </a:lnTo>
                <a:lnTo>
                  <a:pt x="0" y="29827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540000" rIns="540000" bIns="54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B3AFC8C-852A-45CE-9871-A2C31B552FB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118225" y="2175987"/>
            <a:ext cx="5565074" cy="2984401"/>
          </a:xfrm>
          <a:custGeom>
            <a:avLst/>
            <a:gdLst>
              <a:gd name="connsiteX0" fmla="*/ 80490 w 5565074"/>
              <a:gd name="connsiteY0" fmla="*/ 0 h 2984401"/>
              <a:gd name="connsiteX1" fmla="*/ 5565074 w 5565074"/>
              <a:gd name="connsiteY1" fmla="*/ 0 h 2984401"/>
              <a:gd name="connsiteX2" fmla="*/ 5565074 w 5565074"/>
              <a:gd name="connsiteY2" fmla="*/ 2984401 h 2984401"/>
              <a:gd name="connsiteX3" fmla="*/ 0 w 5565074"/>
              <a:gd name="connsiteY3" fmla="*/ 2984401 h 2984401"/>
              <a:gd name="connsiteX4" fmla="*/ 0 w 5565074"/>
              <a:gd name="connsiteY4" fmla="*/ 1532383 h 2984401"/>
              <a:gd name="connsiteX5" fmla="*/ 80490 w 5565074"/>
              <a:gd name="connsiteY5" fmla="*/ 1532383 h 29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074" h="2984401">
                <a:moveTo>
                  <a:pt x="80490" y="0"/>
                </a:moveTo>
                <a:lnTo>
                  <a:pt x="5565074" y="0"/>
                </a:lnTo>
                <a:lnTo>
                  <a:pt x="5565074" y="2984401"/>
                </a:lnTo>
                <a:lnTo>
                  <a:pt x="0" y="2984401"/>
                </a:lnTo>
                <a:lnTo>
                  <a:pt x="0" y="1532383"/>
                </a:lnTo>
                <a:lnTo>
                  <a:pt x="80490" y="1532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540000" rIns="540000" bIns="54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030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ncadrés avec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9AC-06E7-4C17-A956-E3F46E4376F1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800" y="647700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834394E-3A7D-42F4-B2A0-C3CADFAFD4FA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76286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DA1BBA-3018-435C-AB99-6BEFBC68618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76285" y="3823710"/>
            <a:ext cx="4838704" cy="1316366"/>
          </a:xfrm>
          <a:custGeom>
            <a:avLst/>
            <a:gdLst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211887 w 4838704"/>
              <a:gd name="connsiteY8" fmla="*/ 1316366 h 1316934"/>
              <a:gd name="connsiteX9" fmla="*/ 0 w 4838704"/>
              <a:gd name="connsiteY9" fmla="*/ 1316366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0 w 4838704"/>
              <a:gd name="connsiteY8" fmla="*/ 1316366 h 1316934"/>
              <a:gd name="connsiteX9" fmla="*/ 0 w 4838704"/>
              <a:gd name="connsiteY9" fmla="*/ 0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0 w 4838704"/>
              <a:gd name="connsiteY7" fmla="*/ 1316366 h 1316934"/>
              <a:gd name="connsiteX8" fmla="*/ 0 w 4838704"/>
              <a:gd name="connsiteY8" fmla="*/ 0 h 1316934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3728480 w 4838704"/>
              <a:gd name="connsiteY5" fmla="*/ 1316366 h 1316366"/>
              <a:gd name="connsiteX6" fmla="*/ 0 w 4838704"/>
              <a:gd name="connsiteY6" fmla="*/ 1316366 h 1316366"/>
              <a:gd name="connsiteX7" fmla="*/ 0 w 4838704"/>
              <a:gd name="connsiteY7" fmla="*/ 0 h 1316366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0 w 4838704"/>
              <a:gd name="connsiteY5" fmla="*/ 1316366 h 1316366"/>
              <a:gd name="connsiteX6" fmla="*/ 0 w 4838704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4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4" y="80159"/>
                </a:lnTo>
                <a:lnTo>
                  <a:pt x="4838704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4C14EA3-7B7C-4923-87BE-AB6D5AD3B8D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93679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6505CAC-5BAE-439D-93F0-D2225BB6185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93679" y="3823711"/>
            <a:ext cx="4838703" cy="1316366"/>
          </a:xfrm>
          <a:custGeom>
            <a:avLst/>
            <a:gdLst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3728480 w 4838703"/>
              <a:gd name="connsiteY6" fmla="*/ 1319315 h 1319315"/>
              <a:gd name="connsiteX7" fmla="*/ 211887 w 4838703"/>
              <a:gd name="connsiteY7" fmla="*/ 1319315 h 1319315"/>
              <a:gd name="connsiteX8" fmla="*/ 211887 w 4838703"/>
              <a:gd name="connsiteY8" fmla="*/ 1316366 h 1319315"/>
              <a:gd name="connsiteX9" fmla="*/ 0 w 4838703"/>
              <a:gd name="connsiteY9" fmla="*/ 1316366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211887 w 4838703"/>
              <a:gd name="connsiteY6" fmla="*/ 1319315 h 1319315"/>
              <a:gd name="connsiteX7" fmla="*/ 211887 w 4838703"/>
              <a:gd name="connsiteY7" fmla="*/ 1316366 h 1319315"/>
              <a:gd name="connsiteX8" fmla="*/ 0 w 4838703"/>
              <a:gd name="connsiteY8" fmla="*/ 1316366 h 1319315"/>
              <a:gd name="connsiteX9" fmla="*/ 0 w 4838703"/>
              <a:gd name="connsiteY9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211887 w 4838703"/>
              <a:gd name="connsiteY6" fmla="*/ 1316366 h 1319315"/>
              <a:gd name="connsiteX7" fmla="*/ 0 w 4838703"/>
              <a:gd name="connsiteY7" fmla="*/ 1316366 h 1319315"/>
              <a:gd name="connsiteX8" fmla="*/ 0 w 4838703"/>
              <a:gd name="connsiteY8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0 w 4838703"/>
              <a:gd name="connsiteY6" fmla="*/ 1316366 h 1319315"/>
              <a:gd name="connsiteX7" fmla="*/ 0 w 4838703"/>
              <a:gd name="connsiteY7" fmla="*/ 0 h 1319315"/>
              <a:gd name="connsiteX0" fmla="*/ 0 w 4838703"/>
              <a:gd name="connsiteY0" fmla="*/ 0 h 1316366"/>
              <a:gd name="connsiteX1" fmla="*/ 2379208 w 4838703"/>
              <a:gd name="connsiteY1" fmla="*/ 0 h 1316366"/>
              <a:gd name="connsiteX2" fmla="*/ 2379208 w 4838703"/>
              <a:gd name="connsiteY2" fmla="*/ 80159 h 1316366"/>
              <a:gd name="connsiteX3" fmla="*/ 4838703 w 4838703"/>
              <a:gd name="connsiteY3" fmla="*/ 80159 h 1316366"/>
              <a:gd name="connsiteX4" fmla="*/ 4838703 w 4838703"/>
              <a:gd name="connsiteY4" fmla="*/ 1316366 h 1316366"/>
              <a:gd name="connsiteX5" fmla="*/ 0 w 4838703"/>
              <a:gd name="connsiteY5" fmla="*/ 1316366 h 1316366"/>
              <a:gd name="connsiteX6" fmla="*/ 0 w 4838703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3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3" y="80159"/>
                </a:lnTo>
                <a:lnTo>
                  <a:pt x="4838703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584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ncadrés avec aplat gris + 2 encadrés avec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EE5-8E53-471A-B53A-8912F42C76AF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800" y="647700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834394E-3A7D-42F4-B2A0-C3CADFAFD4FA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76286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DA1BBA-3018-435C-AB99-6BEFBC68618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76285" y="3823710"/>
            <a:ext cx="4838704" cy="1316366"/>
          </a:xfrm>
          <a:custGeom>
            <a:avLst/>
            <a:gdLst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211887 w 4838704"/>
              <a:gd name="connsiteY8" fmla="*/ 1316366 h 1316934"/>
              <a:gd name="connsiteX9" fmla="*/ 0 w 4838704"/>
              <a:gd name="connsiteY9" fmla="*/ 1316366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0 w 4838704"/>
              <a:gd name="connsiteY8" fmla="*/ 1316366 h 1316934"/>
              <a:gd name="connsiteX9" fmla="*/ 0 w 4838704"/>
              <a:gd name="connsiteY9" fmla="*/ 0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0 w 4838704"/>
              <a:gd name="connsiteY7" fmla="*/ 1316366 h 1316934"/>
              <a:gd name="connsiteX8" fmla="*/ 0 w 4838704"/>
              <a:gd name="connsiteY8" fmla="*/ 0 h 1316934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3728480 w 4838704"/>
              <a:gd name="connsiteY5" fmla="*/ 1316366 h 1316366"/>
              <a:gd name="connsiteX6" fmla="*/ 0 w 4838704"/>
              <a:gd name="connsiteY6" fmla="*/ 1316366 h 1316366"/>
              <a:gd name="connsiteX7" fmla="*/ 0 w 4838704"/>
              <a:gd name="connsiteY7" fmla="*/ 0 h 1316366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0 w 4838704"/>
              <a:gd name="connsiteY5" fmla="*/ 1316366 h 1316366"/>
              <a:gd name="connsiteX6" fmla="*/ 0 w 4838704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4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4" y="80159"/>
                </a:lnTo>
                <a:lnTo>
                  <a:pt x="4838704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chemeClr val="tx2"/>
            </a:solidFill>
          </a:ln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4C14EA3-7B7C-4923-87BE-AB6D5AD3B8D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93679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6505CAC-5BAE-439D-93F0-D2225BB6185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93679" y="3823711"/>
            <a:ext cx="4838703" cy="1316366"/>
          </a:xfrm>
          <a:custGeom>
            <a:avLst/>
            <a:gdLst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3728480 w 4838703"/>
              <a:gd name="connsiteY6" fmla="*/ 1319315 h 1319315"/>
              <a:gd name="connsiteX7" fmla="*/ 211887 w 4838703"/>
              <a:gd name="connsiteY7" fmla="*/ 1319315 h 1319315"/>
              <a:gd name="connsiteX8" fmla="*/ 211887 w 4838703"/>
              <a:gd name="connsiteY8" fmla="*/ 1316366 h 1319315"/>
              <a:gd name="connsiteX9" fmla="*/ 0 w 4838703"/>
              <a:gd name="connsiteY9" fmla="*/ 1316366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211887 w 4838703"/>
              <a:gd name="connsiteY6" fmla="*/ 1319315 h 1319315"/>
              <a:gd name="connsiteX7" fmla="*/ 211887 w 4838703"/>
              <a:gd name="connsiteY7" fmla="*/ 1316366 h 1319315"/>
              <a:gd name="connsiteX8" fmla="*/ 0 w 4838703"/>
              <a:gd name="connsiteY8" fmla="*/ 1316366 h 1319315"/>
              <a:gd name="connsiteX9" fmla="*/ 0 w 4838703"/>
              <a:gd name="connsiteY9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211887 w 4838703"/>
              <a:gd name="connsiteY6" fmla="*/ 1316366 h 1319315"/>
              <a:gd name="connsiteX7" fmla="*/ 0 w 4838703"/>
              <a:gd name="connsiteY7" fmla="*/ 1316366 h 1319315"/>
              <a:gd name="connsiteX8" fmla="*/ 0 w 4838703"/>
              <a:gd name="connsiteY8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0 w 4838703"/>
              <a:gd name="connsiteY6" fmla="*/ 1316366 h 1319315"/>
              <a:gd name="connsiteX7" fmla="*/ 0 w 4838703"/>
              <a:gd name="connsiteY7" fmla="*/ 0 h 1319315"/>
              <a:gd name="connsiteX0" fmla="*/ 0 w 4838703"/>
              <a:gd name="connsiteY0" fmla="*/ 0 h 1316366"/>
              <a:gd name="connsiteX1" fmla="*/ 2379208 w 4838703"/>
              <a:gd name="connsiteY1" fmla="*/ 0 h 1316366"/>
              <a:gd name="connsiteX2" fmla="*/ 2379208 w 4838703"/>
              <a:gd name="connsiteY2" fmla="*/ 80159 h 1316366"/>
              <a:gd name="connsiteX3" fmla="*/ 4838703 w 4838703"/>
              <a:gd name="connsiteY3" fmla="*/ 80159 h 1316366"/>
              <a:gd name="connsiteX4" fmla="*/ 4838703 w 4838703"/>
              <a:gd name="connsiteY4" fmla="*/ 1316366 h 1316366"/>
              <a:gd name="connsiteX5" fmla="*/ 0 w 4838703"/>
              <a:gd name="connsiteY5" fmla="*/ 1316366 h 1316366"/>
              <a:gd name="connsiteX6" fmla="*/ 0 w 4838703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3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3" y="80159"/>
                </a:lnTo>
                <a:lnTo>
                  <a:pt x="4838703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chemeClr val="tx2"/>
            </a:solidFill>
          </a:ln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89779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B8A4E4-F615-4DF5-BE05-8D9DD9416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376" y="1929653"/>
            <a:ext cx="6033248" cy="29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515EB0-D500-46D9-9A13-F3C4A8B65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900" y="4023359"/>
            <a:ext cx="3467100" cy="28337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D2F4E0-5B37-427A-870D-E9C5DE6E9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1300" y="2420891"/>
            <a:ext cx="1682750" cy="211935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F2D43F4-F96E-44A9-AE46-46B7F1AF2705}"/>
              </a:ext>
            </a:extLst>
          </p:cNvPr>
          <p:cNvCxnSpPr/>
          <p:nvPr userDrawn="1"/>
        </p:nvCxnSpPr>
        <p:spPr>
          <a:xfrm>
            <a:off x="4530120" y="2420891"/>
            <a:ext cx="0" cy="19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D0C038E-2247-4135-83AC-D1F887924847}"/>
              </a:ext>
            </a:extLst>
          </p:cNvPr>
          <p:cNvCxnSpPr/>
          <p:nvPr userDrawn="1"/>
        </p:nvCxnSpPr>
        <p:spPr>
          <a:xfrm>
            <a:off x="7661464" y="2420891"/>
            <a:ext cx="0" cy="19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1F6D58A-5260-4526-BD49-0818C739E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300" y="2420891"/>
            <a:ext cx="2813838" cy="21193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4B0C7C-BA17-4852-969C-DA2FC6D9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9538" y="2420891"/>
            <a:ext cx="1681161" cy="21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7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 et logos Paris 2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8169C91E-4B76-472F-AC8A-552F51B6195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3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5D0BFA2-1C41-49BD-812E-3DA0944DDB0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272866" y="1098933"/>
            <a:ext cx="7444817" cy="3874800"/>
          </a:xfrm>
          <a:custGeom>
            <a:avLst/>
            <a:gdLst>
              <a:gd name="connsiteX0" fmla="*/ 0 w 7444817"/>
              <a:gd name="connsiteY0" fmla="*/ 0 h 3874800"/>
              <a:gd name="connsiteX1" fmla="*/ 7442616 w 7444817"/>
              <a:gd name="connsiteY1" fmla="*/ 0 h 3874800"/>
              <a:gd name="connsiteX2" fmla="*/ 7442616 w 7444817"/>
              <a:gd name="connsiteY2" fmla="*/ 3768874 h 3874800"/>
              <a:gd name="connsiteX3" fmla="*/ 4538674 w 7444817"/>
              <a:gd name="connsiteY3" fmla="*/ 3768874 h 3874800"/>
              <a:gd name="connsiteX4" fmla="*/ 4538674 w 7444817"/>
              <a:gd name="connsiteY4" fmla="*/ 3874800 h 3874800"/>
              <a:gd name="connsiteX5" fmla="*/ 0 w 7444817"/>
              <a:gd name="connsiteY5" fmla="*/ 3874800 h 3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817" h="3874800">
                <a:moveTo>
                  <a:pt x="0" y="0"/>
                </a:moveTo>
                <a:lnTo>
                  <a:pt x="7442616" y="0"/>
                </a:lnTo>
                <a:cubicBezTo>
                  <a:pt x="7447569" y="263418"/>
                  <a:pt x="7442616" y="3768874"/>
                  <a:pt x="7442616" y="3768874"/>
                </a:cubicBezTo>
                <a:lnTo>
                  <a:pt x="4538674" y="3768874"/>
                </a:lnTo>
                <a:lnTo>
                  <a:pt x="4538674" y="3874800"/>
                </a:lnTo>
                <a:lnTo>
                  <a:pt x="0" y="387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088" y="1507017"/>
            <a:ext cx="6840000" cy="1800000"/>
          </a:xfrm>
        </p:spPr>
        <p:txBody>
          <a:bodyPr anchor="b"/>
          <a:lstStyle>
            <a:lvl1pPr algn="l">
              <a:lnSpc>
                <a:spcPct val="72000"/>
              </a:lnSpc>
              <a:defRPr sz="47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088" y="3280884"/>
            <a:ext cx="6840000" cy="90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7088" y="4211638"/>
            <a:ext cx="2520000" cy="540000"/>
          </a:xfrm>
          <a:prstGeom prst="rect">
            <a:avLst/>
          </a:prstGeo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</a:lstStyle>
          <a:p>
            <a:fld id="{17BD7F9C-D61F-45C4-9950-66826F7AC354}" type="datetime4">
              <a:rPr lang="fr-FR" smtClean="0"/>
              <a:pPr/>
              <a:t>16 mai 2023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6F696D-69AD-4CF5-AEE5-0F7C853CA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3018" y="4972049"/>
            <a:ext cx="2809875" cy="1162051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E54580-294B-4B94-83C2-B336B1CC8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7341"/>
            <a:ext cx="2460076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3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encadré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D6E238-8D1C-4220-9BAD-A61191BF8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96844"/>
            <a:ext cx="2316480" cy="2060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960ED2-A6B8-4899-9F3A-7BF5AEB5B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164" y="4746812"/>
            <a:ext cx="2911289" cy="1277470"/>
          </a:xfrm>
          <a:prstGeom prst="rect">
            <a:avLst/>
          </a:prstGeom>
        </p:spPr>
      </p:pic>
      <p:sp>
        <p:nvSpPr>
          <p:cNvPr id="19" name="Graphique 10">
            <a:extLst>
              <a:ext uri="{FF2B5EF4-FFF2-40B4-BE49-F238E27FC236}">
                <a16:creationId xmlns:a16="http://schemas.microsoft.com/office/drawing/2014/main" id="{E1B5B5FB-9CFB-4EC5-84C4-2DBF5FC5DFB2}"/>
              </a:ext>
            </a:extLst>
          </p:cNvPr>
          <p:cNvSpPr>
            <a:spLocks noChangeAspect="1"/>
          </p:cNvSpPr>
          <p:nvPr userDrawn="1"/>
        </p:nvSpPr>
        <p:spPr>
          <a:xfrm>
            <a:off x="534658" y="535065"/>
            <a:ext cx="11160000" cy="4261779"/>
          </a:xfrm>
          <a:custGeom>
            <a:avLst/>
            <a:gdLst>
              <a:gd name="connsiteX0" fmla="*/ -41 w 8367427"/>
              <a:gd name="connsiteY0" fmla="*/ 6626 h 3195352"/>
              <a:gd name="connsiteX1" fmla="*/ -41 w 8367427"/>
              <a:gd name="connsiteY1" fmla="*/ 3188452 h 3195352"/>
              <a:gd name="connsiteX2" fmla="*/ 6625 w 8367427"/>
              <a:gd name="connsiteY2" fmla="*/ 3195310 h 3195352"/>
              <a:gd name="connsiteX3" fmla="*/ 6721 w 8367427"/>
              <a:gd name="connsiteY3" fmla="*/ 3195310 h 3195352"/>
              <a:gd name="connsiteX4" fmla="*/ 6187589 w 8367427"/>
              <a:gd name="connsiteY4" fmla="*/ 3195310 h 3195352"/>
              <a:gd name="connsiteX5" fmla="*/ 6194352 w 8367427"/>
              <a:gd name="connsiteY5" fmla="*/ 3188548 h 3195352"/>
              <a:gd name="connsiteX6" fmla="*/ 6194352 w 8367427"/>
              <a:gd name="connsiteY6" fmla="*/ 3188452 h 3195352"/>
              <a:gd name="connsiteX7" fmla="*/ 6194352 w 8367427"/>
              <a:gd name="connsiteY7" fmla="*/ 3122825 h 3195352"/>
              <a:gd name="connsiteX8" fmla="*/ 6201020 w 8367427"/>
              <a:gd name="connsiteY8" fmla="*/ 3115967 h 3195352"/>
              <a:gd name="connsiteX9" fmla="*/ 6201115 w 8367427"/>
              <a:gd name="connsiteY9" fmla="*/ 3115967 h 3195352"/>
              <a:gd name="connsiteX10" fmla="*/ 8360623 w 8367427"/>
              <a:gd name="connsiteY10" fmla="*/ 3115967 h 3195352"/>
              <a:gd name="connsiteX11" fmla="*/ 8367385 w 8367427"/>
              <a:gd name="connsiteY11" fmla="*/ 3109395 h 3195352"/>
              <a:gd name="connsiteX12" fmla="*/ 8367385 w 8367427"/>
              <a:gd name="connsiteY12" fmla="*/ 3109299 h 3195352"/>
              <a:gd name="connsiteX13" fmla="*/ 8367385 w 8367427"/>
              <a:gd name="connsiteY13" fmla="*/ 6626 h 3195352"/>
              <a:gd name="connsiteX14" fmla="*/ 8360908 w 8367427"/>
              <a:gd name="connsiteY14" fmla="*/ -42 h 3195352"/>
              <a:gd name="connsiteX15" fmla="*/ 8360718 w 8367427"/>
              <a:gd name="connsiteY15" fmla="*/ -42 h 3195352"/>
              <a:gd name="connsiteX16" fmla="*/ 6626 w 8367427"/>
              <a:gd name="connsiteY16" fmla="*/ -42 h 3195352"/>
              <a:gd name="connsiteX17" fmla="*/ -41 w 8367427"/>
              <a:gd name="connsiteY17" fmla="*/ 6626 h 31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67427" h="3195352">
                <a:moveTo>
                  <a:pt x="-41" y="6626"/>
                </a:moveTo>
                <a:lnTo>
                  <a:pt x="-41" y="3188452"/>
                </a:lnTo>
                <a:cubicBezTo>
                  <a:pt x="-94" y="3192186"/>
                  <a:pt x="2890" y="3195253"/>
                  <a:pt x="6625" y="3195310"/>
                </a:cubicBezTo>
                <a:cubicBezTo>
                  <a:pt x="6658" y="3195310"/>
                  <a:pt x="6689" y="3195310"/>
                  <a:pt x="6721" y="3195310"/>
                </a:cubicBezTo>
                <a:lnTo>
                  <a:pt x="6187589" y="3195310"/>
                </a:lnTo>
                <a:cubicBezTo>
                  <a:pt x="6191323" y="3195310"/>
                  <a:pt x="6194352" y="3192281"/>
                  <a:pt x="6194352" y="3188548"/>
                </a:cubicBezTo>
                <a:cubicBezTo>
                  <a:pt x="6194352" y="3188519"/>
                  <a:pt x="6194352" y="3188481"/>
                  <a:pt x="6194352" y="3188452"/>
                </a:cubicBezTo>
                <a:lnTo>
                  <a:pt x="6194352" y="3122825"/>
                </a:lnTo>
                <a:cubicBezTo>
                  <a:pt x="6194305" y="3119091"/>
                  <a:pt x="6197286" y="3116024"/>
                  <a:pt x="6201020" y="3115967"/>
                </a:cubicBezTo>
                <a:cubicBezTo>
                  <a:pt x="6201048" y="3115967"/>
                  <a:pt x="6201086" y="3115967"/>
                  <a:pt x="6201115" y="3115967"/>
                </a:cubicBezTo>
                <a:lnTo>
                  <a:pt x="8360623" y="3115967"/>
                </a:lnTo>
                <a:cubicBezTo>
                  <a:pt x="8364309" y="3116024"/>
                  <a:pt x="8367328" y="3113081"/>
                  <a:pt x="8367385" y="3109395"/>
                </a:cubicBezTo>
                <a:cubicBezTo>
                  <a:pt x="8367385" y="3109366"/>
                  <a:pt x="8367385" y="3109328"/>
                  <a:pt x="8367385" y="3109299"/>
                </a:cubicBezTo>
                <a:lnTo>
                  <a:pt x="8367385" y="6626"/>
                </a:lnTo>
                <a:cubicBezTo>
                  <a:pt x="8367443" y="2997"/>
                  <a:pt x="8364538" y="12"/>
                  <a:pt x="8360908" y="-42"/>
                </a:cubicBezTo>
                <a:cubicBezTo>
                  <a:pt x="8360842" y="-42"/>
                  <a:pt x="8360785" y="-42"/>
                  <a:pt x="8360718" y="-42"/>
                </a:cubicBezTo>
                <a:lnTo>
                  <a:pt x="6626" y="-42"/>
                </a:lnTo>
                <a:cubicBezTo>
                  <a:pt x="2944" y="-42"/>
                  <a:pt x="-41" y="2944"/>
                  <a:pt x="-41" y="66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04" y="1061303"/>
            <a:ext cx="10080000" cy="1800000"/>
          </a:xfrm>
        </p:spPr>
        <p:txBody>
          <a:bodyPr anchor="b"/>
          <a:lstStyle>
            <a:lvl1pPr algn="l">
              <a:lnSpc>
                <a:spcPct val="72000"/>
              </a:lnSpc>
              <a:defRPr sz="47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204" y="2835170"/>
            <a:ext cx="10080000" cy="90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06" y="4061199"/>
            <a:ext cx="2520000" cy="540000"/>
          </a:xfrm>
          <a:prstGeom prst="rect">
            <a:avLst/>
          </a:prstGeo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</a:lstStyle>
          <a:p>
            <a:fld id="{EA529C3E-A98E-4662-8D08-AD7C3B6D616D}" type="datetime4">
              <a:rPr lang="fr-FR" smtClean="0"/>
              <a:pPr/>
              <a:t>16 mai 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94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4A227C-7AB3-4617-B474-1686A08A1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96844"/>
            <a:ext cx="2316480" cy="2060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D2D3DD-51B5-4033-A1D9-DDC799786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164" y="4746812"/>
            <a:ext cx="2911289" cy="1277470"/>
          </a:xfrm>
          <a:prstGeom prst="rect">
            <a:avLst/>
          </a:prstGeom>
        </p:spPr>
      </p:pic>
      <p:sp>
        <p:nvSpPr>
          <p:cNvPr id="19" name="Graphique 10">
            <a:extLst>
              <a:ext uri="{FF2B5EF4-FFF2-40B4-BE49-F238E27FC236}">
                <a16:creationId xmlns:a16="http://schemas.microsoft.com/office/drawing/2014/main" id="{E1B5B5FB-9CFB-4EC5-84C4-2DBF5FC5DFB2}"/>
              </a:ext>
            </a:extLst>
          </p:cNvPr>
          <p:cNvSpPr>
            <a:spLocks noChangeAspect="1"/>
          </p:cNvSpPr>
          <p:nvPr userDrawn="1"/>
        </p:nvSpPr>
        <p:spPr>
          <a:xfrm>
            <a:off x="536400" y="537446"/>
            <a:ext cx="11160000" cy="4261779"/>
          </a:xfrm>
          <a:custGeom>
            <a:avLst/>
            <a:gdLst>
              <a:gd name="connsiteX0" fmla="*/ -41 w 8367427"/>
              <a:gd name="connsiteY0" fmla="*/ 6626 h 3195352"/>
              <a:gd name="connsiteX1" fmla="*/ -41 w 8367427"/>
              <a:gd name="connsiteY1" fmla="*/ 3188452 h 3195352"/>
              <a:gd name="connsiteX2" fmla="*/ 6625 w 8367427"/>
              <a:gd name="connsiteY2" fmla="*/ 3195310 h 3195352"/>
              <a:gd name="connsiteX3" fmla="*/ 6721 w 8367427"/>
              <a:gd name="connsiteY3" fmla="*/ 3195310 h 3195352"/>
              <a:gd name="connsiteX4" fmla="*/ 6187589 w 8367427"/>
              <a:gd name="connsiteY4" fmla="*/ 3195310 h 3195352"/>
              <a:gd name="connsiteX5" fmla="*/ 6194352 w 8367427"/>
              <a:gd name="connsiteY5" fmla="*/ 3188548 h 3195352"/>
              <a:gd name="connsiteX6" fmla="*/ 6194352 w 8367427"/>
              <a:gd name="connsiteY6" fmla="*/ 3188452 h 3195352"/>
              <a:gd name="connsiteX7" fmla="*/ 6194352 w 8367427"/>
              <a:gd name="connsiteY7" fmla="*/ 3122825 h 3195352"/>
              <a:gd name="connsiteX8" fmla="*/ 6201020 w 8367427"/>
              <a:gd name="connsiteY8" fmla="*/ 3115967 h 3195352"/>
              <a:gd name="connsiteX9" fmla="*/ 6201115 w 8367427"/>
              <a:gd name="connsiteY9" fmla="*/ 3115967 h 3195352"/>
              <a:gd name="connsiteX10" fmla="*/ 8360623 w 8367427"/>
              <a:gd name="connsiteY10" fmla="*/ 3115967 h 3195352"/>
              <a:gd name="connsiteX11" fmla="*/ 8367385 w 8367427"/>
              <a:gd name="connsiteY11" fmla="*/ 3109395 h 3195352"/>
              <a:gd name="connsiteX12" fmla="*/ 8367385 w 8367427"/>
              <a:gd name="connsiteY12" fmla="*/ 3109299 h 3195352"/>
              <a:gd name="connsiteX13" fmla="*/ 8367385 w 8367427"/>
              <a:gd name="connsiteY13" fmla="*/ 6626 h 3195352"/>
              <a:gd name="connsiteX14" fmla="*/ 8360908 w 8367427"/>
              <a:gd name="connsiteY14" fmla="*/ -42 h 3195352"/>
              <a:gd name="connsiteX15" fmla="*/ 8360718 w 8367427"/>
              <a:gd name="connsiteY15" fmla="*/ -42 h 3195352"/>
              <a:gd name="connsiteX16" fmla="*/ 6626 w 8367427"/>
              <a:gd name="connsiteY16" fmla="*/ -42 h 3195352"/>
              <a:gd name="connsiteX17" fmla="*/ -41 w 8367427"/>
              <a:gd name="connsiteY17" fmla="*/ 6626 h 31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67427" h="3195352">
                <a:moveTo>
                  <a:pt x="-41" y="6626"/>
                </a:moveTo>
                <a:lnTo>
                  <a:pt x="-41" y="3188452"/>
                </a:lnTo>
                <a:cubicBezTo>
                  <a:pt x="-94" y="3192186"/>
                  <a:pt x="2890" y="3195253"/>
                  <a:pt x="6625" y="3195310"/>
                </a:cubicBezTo>
                <a:cubicBezTo>
                  <a:pt x="6658" y="3195310"/>
                  <a:pt x="6689" y="3195310"/>
                  <a:pt x="6721" y="3195310"/>
                </a:cubicBezTo>
                <a:lnTo>
                  <a:pt x="6187589" y="3195310"/>
                </a:lnTo>
                <a:cubicBezTo>
                  <a:pt x="6191323" y="3195310"/>
                  <a:pt x="6194352" y="3192281"/>
                  <a:pt x="6194352" y="3188548"/>
                </a:cubicBezTo>
                <a:cubicBezTo>
                  <a:pt x="6194352" y="3188519"/>
                  <a:pt x="6194352" y="3188481"/>
                  <a:pt x="6194352" y="3188452"/>
                </a:cubicBezTo>
                <a:lnTo>
                  <a:pt x="6194352" y="3122825"/>
                </a:lnTo>
                <a:cubicBezTo>
                  <a:pt x="6194305" y="3119091"/>
                  <a:pt x="6197286" y="3116024"/>
                  <a:pt x="6201020" y="3115967"/>
                </a:cubicBezTo>
                <a:cubicBezTo>
                  <a:pt x="6201048" y="3115967"/>
                  <a:pt x="6201086" y="3115967"/>
                  <a:pt x="6201115" y="3115967"/>
                </a:cubicBezTo>
                <a:lnTo>
                  <a:pt x="8360623" y="3115967"/>
                </a:lnTo>
                <a:cubicBezTo>
                  <a:pt x="8364309" y="3116024"/>
                  <a:pt x="8367328" y="3113081"/>
                  <a:pt x="8367385" y="3109395"/>
                </a:cubicBezTo>
                <a:cubicBezTo>
                  <a:pt x="8367385" y="3109366"/>
                  <a:pt x="8367385" y="3109328"/>
                  <a:pt x="8367385" y="3109299"/>
                </a:cubicBezTo>
                <a:lnTo>
                  <a:pt x="8367385" y="6626"/>
                </a:lnTo>
                <a:cubicBezTo>
                  <a:pt x="8367443" y="2997"/>
                  <a:pt x="8364538" y="12"/>
                  <a:pt x="8360908" y="-42"/>
                </a:cubicBezTo>
                <a:cubicBezTo>
                  <a:pt x="8360842" y="-42"/>
                  <a:pt x="8360785" y="-42"/>
                  <a:pt x="8360718" y="-42"/>
                </a:cubicBezTo>
                <a:lnTo>
                  <a:pt x="6626" y="-42"/>
                </a:lnTo>
                <a:cubicBezTo>
                  <a:pt x="2944" y="-42"/>
                  <a:pt x="-41" y="2944"/>
                  <a:pt x="-41" y="6626"/>
                </a:cubicBez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04" y="1061303"/>
            <a:ext cx="10080000" cy="1800000"/>
          </a:xfrm>
        </p:spPr>
        <p:txBody>
          <a:bodyPr anchor="b"/>
          <a:lstStyle>
            <a:lvl1pPr algn="l">
              <a:lnSpc>
                <a:spcPct val="72000"/>
              </a:lnSpc>
              <a:defRPr sz="47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204" y="2835170"/>
            <a:ext cx="10080000" cy="90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06" y="4061199"/>
            <a:ext cx="2520000" cy="540000"/>
          </a:xfrm>
          <a:prstGeom prst="rect">
            <a:avLst/>
          </a:prstGeo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</a:lstStyle>
          <a:p>
            <a:fld id="{0D0554C4-B329-44FB-8A8A-413BF97C4B11}" type="datetime4">
              <a:rPr lang="fr-FR" smtClean="0"/>
              <a:pPr/>
              <a:t>16 mai 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292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avec encadré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CCEA4F-CBAA-483C-A7F0-9EA0D5CE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15" name="Graphique 12">
            <a:extLst>
              <a:ext uri="{FF2B5EF4-FFF2-40B4-BE49-F238E27FC236}">
                <a16:creationId xmlns:a16="http://schemas.microsoft.com/office/drawing/2014/main" id="{6D7318E5-86D9-443B-ACB1-1C8E7E758885}"/>
              </a:ext>
            </a:extLst>
          </p:cNvPr>
          <p:cNvSpPr>
            <a:spLocks noChangeAspect="1"/>
          </p:cNvSpPr>
          <p:nvPr userDrawn="1"/>
        </p:nvSpPr>
        <p:spPr>
          <a:xfrm>
            <a:off x="536400" y="536400"/>
            <a:ext cx="11160000" cy="5805502"/>
          </a:xfrm>
          <a:custGeom>
            <a:avLst/>
            <a:gdLst>
              <a:gd name="connsiteX0" fmla="*/ 8386001 w 8386000"/>
              <a:gd name="connsiteY0" fmla="*/ 0 h 4362450"/>
              <a:gd name="connsiteX1" fmla="*/ 0 w 8386000"/>
              <a:gd name="connsiteY1" fmla="*/ 0 h 4362450"/>
              <a:gd name="connsiteX2" fmla="*/ 667 w 8386000"/>
              <a:gd name="connsiteY2" fmla="*/ 4272439 h 4362450"/>
              <a:gd name="connsiteX3" fmla="*/ 667 w 8386000"/>
              <a:gd name="connsiteY3" fmla="*/ 4362450 h 4362450"/>
              <a:gd name="connsiteX4" fmla="*/ 7218903 w 8386000"/>
              <a:gd name="connsiteY4" fmla="*/ 4362450 h 4362450"/>
              <a:gd name="connsiteX5" fmla="*/ 7218903 w 8386000"/>
              <a:gd name="connsiteY5" fmla="*/ 4272439 h 4362450"/>
              <a:gd name="connsiteX6" fmla="*/ 8386001 w 8386000"/>
              <a:gd name="connsiteY6" fmla="*/ 4272439 h 4362450"/>
              <a:gd name="connsiteX7" fmla="*/ 8386001 w 8386000"/>
              <a:gd name="connsiteY7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6000" h="4362450">
                <a:moveTo>
                  <a:pt x="8386001" y="0"/>
                </a:moveTo>
                <a:lnTo>
                  <a:pt x="0" y="0"/>
                </a:lnTo>
                <a:lnTo>
                  <a:pt x="667" y="4272439"/>
                </a:lnTo>
                <a:lnTo>
                  <a:pt x="667" y="4362450"/>
                </a:lnTo>
                <a:lnTo>
                  <a:pt x="7218903" y="4362450"/>
                </a:lnTo>
                <a:lnTo>
                  <a:pt x="7218903" y="4272439"/>
                </a:lnTo>
                <a:lnTo>
                  <a:pt x="8386001" y="4272439"/>
                </a:lnTo>
                <a:lnTo>
                  <a:pt x="838600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701040"/>
            <a:ext cx="10620000" cy="50387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67857" y="1795743"/>
            <a:ext cx="2880000" cy="576000"/>
          </a:xfrm>
        </p:spPr>
        <p:txBody>
          <a:bodyPr anchor="t"/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67856" y="2429156"/>
            <a:ext cx="2880000" cy="3240000"/>
          </a:xfrm>
        </p:spPr>
        <p:txBody>
          <a:bodyPr anchor="t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4F8E1576-F04C-490F-8279-C8266278EA01}" type="datetime4">
              <a:rPr lang="fr-FR" smtClean="0"/>
              <a:t>16 mai 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450" y="1795743"/>
            <a:ext cx="2880000" cy="576000"/>
          </a:xfrm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08DB6947-039A-4506-BEB5-83CB21C64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450" y="2429156"/>
            <a:ext cx="2880000" cy="3240000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B0E1FED-A360-4639-85C4-418D0D8BC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3106" y="1795743"/>
            <a:ext cx="2880000" cy="576000"/>
          </a:xfrm>
        </p:spPr>
        <p:txBody>
          <a:bodyPr anchor="t"/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4D78BB2E-6135-47F9-BBCD-CB1BD78C8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106" y="2429156"/>
            <a:ext cx="2880000" cy="3240000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5628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18B9DB-4C04-4B63-8944-C9D098266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F20E773-0DFF-49F5-88D1-06EE1957307C}"/>
              </a:ext>
            </a:extLst>
          </p:cNvPr>
          <p:cNvSpPr>
            <a:spLocks noChangeAspect="1"/>
          </p:cNvSpPr>
          <p:nvPr userDrawn="1"/>
        </p:nvSpPr>
        <p:spPr>
          <a:xfrm>
            <a:off x="536343" y="536344"/>
            <a:ext cx="11160058" cy="5805341"/>
          </a:xfrm>
          <a:custGeom>
            <a:avLst/>
            <a:gdLst>
              <a:gd name="connsiteX0" fmla="*/ 985106 w 11160058"/>
              <a:gd name="connsiteY0" fmla="*/ 0 h 5805341"/>
              <a:gd name="connsiteX1" fmla="*/ 10144358 w 11160058"/>
              <a:gd name="connsiteY1" fmla="*/ 0 h 5805341"/>
              <a:gd name="connsiteX2" fmla="*/ 10144358 w 11160058"/>
              <a:gd name="connsiteY2" fmla="*/ 1 h 5805341"/>
              <a:gd name="connsiteX3" fmla="*/ 11151002 w 11160058"/>
              <a:gd name="connsiteY3" fmla="*/ 1 h 5805341"/>
              <a:gd name="connsiteX4" fmla="*/ 11151128 w 11160058"/>
              <a:gd name="connsiteY4" fmla="*/ 0 h 5805341"/>
              <a:gd name="connsiteX5" fmla="*/ 11160002 w 11160058"/>
              <a:gd name="connsiteY5" fmla="*/ 8876 h 5805341"/>
              <a:gd name="connsiteX6" fmla="*/ 11160002 w 11160058"/>
              <a:gd name="connsiteY6" fmla="*/ 5407760 h 5805341"/>
              <a:gd name="connsiteX7" fmla="*/ 11160002 w 11160058"/>
              <a:gd name="connsiteY7" fmla="*/ 5441468 h 5805341"/>
              <a:gd name="connsiteX8" fmla="*/ 11160058 w 11160058"/>
              <a:gd name="connsiteY8" fmla="*/ 5441468 h 5805341"/>
              <a:gd name="connsiteX9" fmla="*/ 11160058 w 11160058"/>
              <a:gd name="connsiteY9" fmla="*/ 5628083 h 5805341"/>
              <a:gd name="connsiteX10" fmla="*/ 11160058 w 11160058"/>
              <a:gd name="connsiteY10" fmla="*/ 5646742 h 5805341"/>
              <a:gd name="connsiteX11" fmla="*/ 11160058 w 11160058"/>
              <a:gd name="connsiteY11" fmla="*/ 5685545 h 5805341"/>
              <a:gd name="connsiteX12" fmla="*/ 9606766 w 11160058"/>
              <a:gd name="connsiteY12" fmla="*/ 5685545 h 5805341"/>
              <a:gd name="connsiteX13" fmla="*/ 9606766 w 11160058"/>
              <a:gd name="connsiteY13" fmla="*/ 5805341 h 5805341"/>
              <a:gd name="connsiteX14" fmla="*/ 9 w 11160058"/>
              <a:gd name="connsiteY14" fmla="*/ 5805341 h 5805341"/>
              <a:gd name="connsiteX15" fmla="*/ 9 w 11160058"/>
              <a:gd name="connsiteY15" fmla="*/ 5685545 h 5805341"/>
              <a:gd name="connsiteX16" fmla="*/ 0 w 11160058"/>
              <a:gd name="connsiteY16" fmla="*/ 5628083 h 5805341"/>
              <a:gd name="connsiteX17" fmla="*/ 47 w 11160058"/>
              <a:gd name="connsiteY17" fmla="*/ 5628083 h 5805341"/>
              <a:gd name="connsiteX18" fmla="*/ 47 w 11160058"/>
              <a:gd name="connsiteY18" fmla="*/ 9636 h 5805341"/>
              <a:gd name="connsiteX19" fmla="*/ 0 w 11160058"/>
              <a:gd name="connsiteY19" fmla="*/ 8703 h 5805341"/>
              <a:gd name="connsiteX20" fmla="*/ 8793 w 11160058"/>
              <a:gd name="connsiteY20" fmla="*/ 1 h 5805341"/>
              <a:gd name="connsiteX21" fmla="*/ 985105 w 11160058"/>
              <a:gd name="connsiteY21" fmla="*/ 1 h 58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160058" h="5805341">
                <a:moveTo>
                  <a:pt x="985106" y="0"/>
                </a:moveTo>
                <a:lnTo>
                  <a:pt x="10144358" y="0"/>
                </a:lnTo>
                <a:lnTo>
                  <a:pt x="10144358" y="1"/>
                </a:lnTo>
                <a:lnTo>
                  <a:pt x="11151002" y="1"/>
                </a:lnTo>
                <a:cubicBezTo>
                  <a:pt x="11151040" y="0"/>
                  <a:pt x="11151089" y="0"/>
                  <a:pt x="11151128" y="0"/>
                </a:cubicBezTo>
                <a:cubicBezTo>
                  <a:pt x="11156034" y="1"/>
                  <a:pt x="11160002" y="3974"/>
                  <a:pt x="11160002" y="8876"/>
                </a:cubicBezTo>
                <a:cubicBezTo>
                  <a:pt x="11160002" y="281952"/>
                  <a:pt x="11160002" y="4469661"/>
                  <a:pt x="11160002" y="5407760"/>
                </a:cubicBezTo>
                <a:lnTo>
                  <a:pt x="11160002" y="5441468"/>
                </a:lnTo>
                <a:lnTo>
                  <a:pt x="11160058" y="5441468"/>
                </a:lnTo>
                <a:lnTo>
                  <a:pt x="11160058" y="5628083"/>
                </a:lnTo>
                <a:lnTo>
                  <a:pt x="11160058" y="5646742"/>
                </a:lnTo>
                <a:lnTo>
                  <a:pt x="11160058" y="5685545"/>
                </a:lnTo>
                <a:lnTo>
                  <a:pt x="9606766" y="5685545"/>
                </a:lnTo>
                <a:lnTo>
                  <a:pt x="9606766" y="5805341"/>
                </a:lnTo>
                <a:lnTo>
                  <a:pt x="9" y="5805341"/>
                </a:lnTo>
                <a:lnTo>
                  <a:pt x="9" y="5685545"/>
                </a:lnTo>
                <a:lnTo>
                  <a:pt x="0" y="5628083"/>
                </a:lnTo>
                <a:lnTo>
                  <a:pt x="47" y="5628083"/>
                </a:lnTo>
                <a:lnTo>
                  <a:pt x="47" y="9636"/>
                </a:lnTo>
                <a:cubicBezTo>
                  <a:pt x="14" y="9327"/>
                  <a:pt x="-1" y="9014"/>
                  <a:pt x="0" y="8703"/>
                </a:cubicBezTo>
                <a:cubicBezTo>
                  <a:pt x="25" y="3873"/>
                  <a:pt x="3962" y="-24"/>
                  <a:pt x="8793" y="1"/>
                </a:cubicBezTo>
                <a:lnTo>
                  <a:pt x="985105" y="1"/>
                </a:ln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702000"/>
            <a:ext cx="10620000" cy="5040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2118" y="1695730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0025" y="1427778"/>
            <a:ext cx="2160000" cy="1080000"/>
          </a:xfrm>
        </p:spPr>
        <p:txBody>
          <a:bodyPr anchor="ctr"/>
          <a:lstStyle>
            <a:lvl1pPr marL="0" indent="0">
              <a:buFont typeface="Wingdings" panose="05000000000000000000" pitchFamily="2" charset="2"/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CE26DB7C-5267-462C-B94A-1EB8D6172714}" type="datetime4">
              <a:rPr lang="fr-FR" smtClean="0"/>
              <a:t>16 mai 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2118" y="3063759"/>
            <a:ext cx="1332000" cy="576000"/>
          </a:xfrm>
        </p:spPr>
        <p:txBody>
          <a:bodyPr anchor="ctr"/>
          <a:lstStyle>
            <a:lvl1pPr marL="0" indent="-288000">
              <a:buClr>
                <a:schemeClr val="tx2"/>
              </a:buClr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08DB6947-039A-4506-BEB5-83CB21C64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0025" y="2799503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B0E1FED-A360-4639-85C4-418D0D8BC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2118" y="4431787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4D78BB2E-6135-47F9-BBCD-CB1BD78C8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0025" y="4167579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63F8089-6DF1-41FC-B75B-F8D08910E46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47818" y="1695730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D6FE874C-587C-4A91-AE0E-C1C9C3F63B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5725" y="1427778"/>
            <a:ext cx="2160000" cy="1080000"/>
          </a:xfrm>
        </p:spPr>
        <p:txBody>
          <a:bodyPr anchor="ctr"/>
          <a:lstStyle>
            <a:lvl1pPr marL="0" indent="0">
              <a:buFont typeface="Wingdings" panose="05000000000000000000" pitchFamily="2" charset="2"/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DF1A1049-8BD1-4AAB-9532-C00607823C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7818" y="3063759"/>
            <a:ext cx="1332000" cy="576000"/>
          </a:xfrm>
        </p:spPr>
        <p:txBody>
          <a:bodyPr anchor="ctr"/>
          <a:lstStyle>
            <a:lvl1pPr marL="0" indent="-288000">
              <a:buClr>
                <a:schemeClr val="tx2"/>
              </a:buClr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8D862442-38EE-4BD1-AF2C-FFE3291DF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5725" y="2799503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A285AE0-6497-45A4-8007-BCBF45B215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818" y="4431787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1277DAF8-0330-4C20-B633-516490DCC0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5725" y="4167579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287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4A227C-7AB3-4617-B474-1686A08A1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6844"/>
            <a:ext cx="2316480" cy="2060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D2D3DD-51B5-4033-A1D9-DDC799786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164" y="4746812"/>
            <a:ext cx="2911289" cy="1277470"/>
          </a:xfrm>
          <a:prstGeom prst="rect">
            <a:avLst/>
          </a:prstGeom>
        </p:spPr>
      </p:pic>
      <p:sp>
        <p:nvSpPr>
          <p:cNvPr id="19" name="Graphique 10">
            <a:extLst>
              <a:ext uri="{FF2B5EF4-FFF2-40B4-BE49-F238E27FC236}">
                <a16:creationId xmlns:a16="http://schemas.microsoft.com/office/drawing/2014/main" id="{E1B5B5FB-9CFB-4EC5-84C4-2DBF5FC5DFB2}"/>
              </a:ext>
            </a:extLst>
          </p:cNvPr>
          <p:cNvSpPr>
            <a:spLocks noChangeAspect="1"/>
          </p:cNvSpPr>
          <p:nvPr userDrawn="1"/>
        </p:nvSpPr>
        <p:spPr>
          <a:xfrm>
            <a:off x="536400" y="537446"/>
            <a:ext cx="11160000" cy="4261779"/>
          </a:xfrm>
          <a:custGeom>
            <a:avLst/>
            <a:gdLst>
              <a:gd name="connsiteX0" fmla="*/ -41 w 8367427"/>
              <a:gd name="connsiteY0" fmla="*/ 6626 h 3195352"/>
              <a:gd name="connsiteX1" fmla="*/ -41 w 8367427"/>
              <a:gd name="connsiteY1" fmla="*/ 3188452 h 3195352"/>
              <a:gd name="connsiteX2" fmla="*/ 6625 w 8367427"/>
              <a:gd name="connsiteY2" fmla="*/ 3195310 h 3195352"/>
              <a:gd name="connsiteX3" fmla="*/ 6721 w 8367427"/>
              <a:gd name="connsiteY3" fmla="*/ 3195310 h 3195352"/>
              <a:gd name="connsiteX4" fmla="*/ 6187589 w 8367427"/>
              <a:gd name="connsiteY4" fmla="*/ 3195310 h 3195352"/>
              <a:gd name="connsiteX5" fmla="*/ 6194352 w 8367427"/>
              <a:gd name="connsiteY5" fmla="*/ 3188548 h 3195352"/>
              <a:gd name="connsiteX6" fmla="*/ 6194352 w 8367427"/>
              <a:gd name="connsiteY6" fmla="*/ 3188452 h 3195352"/>
              <a:gd name="connsiteX7" fmla="*/ 6194352 w 8367427"/>
              <a:gd name="connsiteY7" fmla="*/ 3122825 h 3195352"/>
              <a:gd name="connsiteX8" fmla="*/ 6201020 w 8367427"/>
              <a:gd name="connsiteY8" fmla="*/ 3115967 h 3195352"/>
              <a:gd name="connsiteX9" fmla="*/ 6201115 w 8367427"/>
              <a:gd name="connsiteY9" fmla="*/ 3115967 h 3195352"/>
              <a:gd name="connsiteX10" fmla="*/ 8360623 w 8367427"/>
              <a:gd name="connsiteY10" fmla="*/ 3115967 h 3195352"/>
              <a:gd name="connsiteX11" fmla="*/ 8367385 w 8367427"/>
              <a:gd name="connsiteY11" fmla="*/ 3109395 h 3195352"/>
              <a:gd name="connsiteX12" fmla="*/ 8367385 w 8367427"/>
              <a:gd name="connsiteY12" fmla="*/ 3109299 h 3195352"/>
              <a:gd name="connsiteX13" fmla="*/ 8367385 w 8367427"/>
              <a:gd name="connsiteY13" fmla="*/ 6626 h 3195352"/>
              <a:gd name="connsiteX14" fmla="*/ 8360908 w 8367427"/>
              <a:gd name="connsiteY14" fmla="*/ -42 h 3195352"/>
              <a:gd name="connsiteX15" fmla="*/ 8360718 w 8367427"/>
              <a:gd name="connsiteY15" fmla="*/ -42 h 3195352"/>
              <a:gd name="connsiteX16" fmla="*/ 6626 w 8367427"/>
              <a:gd name="connsiteY16" fmla="*/ -42 h 3195352"/>
              <a:gd name="connsiteX17" fmla="*/ -41 w 8367427"/>
              <a:gd name="connsiteY17" fmla="*/ 6626 h 31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67427" h="3195352">
                <a:moveTo>
                  <a:pt x="-41" y="6626"/>
                </a:moveTo>
                <a:lnTo>
                  <a:pt x="-41" y="3188452"/>
                </a:lnTo>
                <a:cubicBezTo>
                  <a:pt x="-94" y="3192186"/>
                  <a:pt x="2890" y="3195253"/>
                  <a:pt x="6625" y="3195310"/>
                </a:cubicBezTo>
                <a:cubicBezTo>
                  <a:pt x="6658" y="3195310"/>
                  <a:pt x="6689" y="3195310"/>
                  <a:pt x="6721" y="3195310"/>
                </a:cubicBezTo>
                <a:lnTo>
                  <a:pt x="6187589" y="3195310"/>
                </a:lnTo>
                <a:cubicBezTo>
                  <a:pt x="6191323" y="3195310"/>
                  <a:pt x="6194352" y="3192281"/>
                  <a:pt x="6194352" y="3188548"/>
                </a:cubicBezTo>
                <a:cubicBezTo>
                  <a:pt x="6194352" y="3188519"/>
                  <a:pt x="6194352" y="3188481"/>
                  <a:pt x="6194352" y="3188452"/>
                </a:cubicBezTo>
                <a:lnTo>
                  <a:pt x="6194352" y="3122825"/>
                </a:lnTo>
                <a:cubicBezTo>
                  <a:pt x="6194305" y="3119091"/>
                  <a:pt x="6197286" y="3116024"/>
                  <a:pt x="6201020" y="3115967"/>
                </a:cubicBezTo>
                <a:cubicBezTo>
                  <a:pt x="6201048" y="3115967"/>
                  <a:pt x="6201086" y="3115967"/>
                  <a:pt x="6201115" y="3115967"/>
                </a:cubicBezTo>
                <a:lnTo>
                  <a:pt x="8360623" y="3115967"/>
                </a:lnTo>
                <a:cubicBezTo>
                  <a:pt x="8364309" y="3116024"/>
                  <a:pt x="8367328" y="3113081"/>
                  <a:pt x="8367385" y="3109395"/>
                </a:cubicBezTo>
                <a:cubicBezTo>
                  <a:pt x="8367385" y="3109366"/>
                  <a:pt x="8367385" y="3109328"/>
                  <a:pt x="8367385" y="3109299"/>
                </a:cubicBezTo>
                <a:lnTo>
                  <a:pt x="8367385" y="6626"/>
                </a:lnTo>
                <a:cubicBezTo>
                  <a:pt x="8367443" y="2997"/>
                  <a:pt x="8364538" y="12"/>
                  <a:pt x="8360908" y="-42"/>
                </a:cubicBezTo>
                <a:cubicBezTo>
                  <a:pt x="8360842" y="-42"/>
                  <a:pt x="8360785" y="-42"/>
                  <a:pt x="8360718" y="-42"/>
                </a:cubicBezTo>
                <a:lnTo>
                  <a:pt x="6626" y="-42"/>
                </a:lnTo>
                <a:cubicBezTo>
                  <a:pt x="2944" y="-42"/>
                  <a:pt x="-41" y="2944"/>
                  <a:pt x="-41" y="6626"/>
                </a:cubicBez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204" y="1061303"/>
            <a:ext cx="10080000" cy="1800000"/>
          </a:xfrm>
        </p:spPr>
        <p:txBody>
          <a:bodyPr anchor="b"/>
          <a:lstStyle>
            <a:lvl1pPr algn="l">
              <a:lnSpc>
                <a:spcPct val="72000"/>
              </a:lnSpc>
              <a:defRPr sz="47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204" y="2835170"/>
            <a:ext cx="10080000" cy="90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06" y="4061199"/>
            <a:ext cx="2520000" cy="540000"/>
          </a:xfr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</a:lstStyle>
          <a:p>
            <a:fld id="{43BA3C6F-BCD2-4C82-9C4E-C6906D5FA671}" type="datetime6">
              <a:rPr lang="fr-FR" smtClean="0"/>
              <a:t>mai 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0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8C6C31-7D7B-47B9-8A52-F9215569A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510" y="6123869"/>
            <a:ext cx="1757360" cy="685020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287D92D-9701-44CA-94A2-69F6C452575D}"/>
              </a:ext>
            </a:extLst>
          </p:cNvPr>
          <p:cNvSpPr>
            <a:spLocks noChangeAspect="1"/>
          </p:cNvSpPr>
          <p:nvPr userDrawn="1"/>
        </p:nvSpPr>
        <p:spPr>
          <a:xfrm>
            <a:off x="536343" y="536344"/>
            <a:ext cx="11160002" cy="5701107"/>
          </a:xfrm>
          <a:custGeom>
            <a:avLst/>
            <a:gdLst>
              <a:gd name="connsiteX0" fmla="*/ 985106 w 11160002"/>
              <a:gd name="connsiteY0" fmla="*/ 0 h 5701107"/>
              <a:gd name="connsiteX1" fmla="*/ 10144358 w 11160002"/>
              <a:gd name="connsiteY1" fmla="*/ 0 h 5701107"/>
              <a:gd name="connsiteX2" fmla="*/ 10144358 w 11160002"/>
              <a:gd name="connsiteY2" fmla="*/ 1 h 5701107"/>
              <a:gd name="connsiteX3" fmla="*/ 11151002 w 11160002"/>
              <a:gd name="connsiteY3" fmla="*/ 1 h 5701107"/>
              <a:gd name="connsiteX4" fmla="*/ 11151128 w 11160002"/>
              <a:gd name="connsiteY4" fmla="*/ 0 h 5701107"/>
              <a:gd name="connsiteX5" fmla="*/ 11160002 w 11160002"/>
              <a:gd name="connsiteY5" fmla="*/ 8876 h 5701107"/>
              <a:gd name="connsiteX6" fmla="*/ 11160002 w 11160002"/>
              <a:gd name="connsiteY6" fmla="*/ 5586636 h 5701107"/>
              <a:gd name="connsiteX7" fmla="*/ 11160002 w 11160002"/>
              <a:gd name="connsiteY7" fmla="*/ 5586762 h 5701107"/>
              <a:gd name="connsiteX8" fmla="*/ 11150875 w 11160002"/>
              <a:gd name="connsiteY8" fmla="*/ 5595382 h 5701107"/>
              <a:gd name="connsiteX9" fmla="*/ 9246907 w 11160002"/>
              <a:gd name="connsiteY9" fmla="*/ 5595382 h 5701107"/>
              <a:gd name="connsiteX10" fmla="*/ 9238035 w 11160002"/>
              <a:gd name="connsiteY10" fmla="*/ 5604508 h 5701107"/>
              <a:gd name="connsiteX11" fmla="*/ 9238035 w 11160002"/>
              <a:gd name="connsiteY11" fmla="*/ 5692105 h 5701107"/>
              <a:gd name="connsiteX12" fmla="*/ 9228908 w 11160002"/>
              <a:gd name="connsiteY12" fmla="*/ 5701106 h 5701107"/>
              <a:gd name="connsiteX13" fmla="*/ 8252595 w 11160002"/>
              <a:gd name="connsiteY13" fmla="*/ 5701106 h 5701107"/>
              <a:gd name="connsiteX14" fmla="*/ 8252595 w 11160002"/>
              <a:gd name="connsiteY14" fmla="*/ 5701107 h 5701107"/>
              <a:gd name="connsiteX15" fmla="*/ 9046 w 11160002"/>
              <a:gd name="connsiteY15" fmla="*/ 5701107 h 5701107"/>
              <a:gd name="connsiteX16" fmla="*/ 47 w 11160002"/>
              <a:gd name="connsiteY16" fmla="*/ 5692106 h 5701107"/>
              <a:gd name="connsiteX17" fmla="*/ 47 w 11160002"/>
              <a:gd name="connsiteY17" fmla="*/ 9636 h 5701107"/>
              <a:gd name="connsiteX18" fmla="*/ 0 w 11160002"/>
              <a:gd name="connsiteY18" fmla="*/ 8703 h 5701107"/>
              <a:gd name="connsiteX19" fmla="*/ 8793 w 11160002"/>
              <a:gd name="connsiteY19" fmla="*/ 1 h 5701107"/>
              <a:gd name="connsiteX20" fmla="*/ 985105 w 11160002"/>
              <a:gd name="connsiteY20" fmla="*/ 1 h 570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0002" h="5701107">
                <a:moveTo>
                  <a:pt x="985106" y="0"/>
                </a:moveTo>
                <a:lnTo>
                  <a:pt x="10144358" y="0"/>
                </a:lnTo>
                <a:lnTo>
                  <a:pt x="10144358" y="1"/>
                </a:lnTo>
                <a:lnTo>
                  <a:pt x="11151002" y="1"/>
                </a:lnTo>
                <a:cubicBezTo>
                  <a:pt x="11151040" y="0"/>
                  <a:pt x="11151089" y="0"/>
                  <a:pt x="11151128" y="0"/>
                </a:cubicBezTo>
                <a:cubicBezTo>
                  <a:pt x="11156034" y="1"/>
                  <a:pt x="11160002" y="3974"/>
                  <a:pt x="11160002" y="8876"/>
                </a:cubicBezTo>
                <a:cubicBezTo>
                  <a:pt x="11160002" y="310201"/>
                  <a:pt x="11160002" y="5377976"/>
                  <a:pt x="11160002" y="5586636"/>
                </a:cubicBezTo>
                <a:cubicBezTo>
                  <a:pt x="11160002" y="5586673"/>
                  <a:pt x="11160002" y="5586725"/>
                  <a:pt x="11160002" y="5586762"/>
                </a:cubicBezTo>
                <a:cubicBezTo>
                  <a:pt x="11159863" y="5591668"/>
                  <a:pt x="11155768" y="5595522"/>
                  <a:pt x="11150875" y="5595382"/>
                </a:cubicBezTo>
                <a:lnTo>
                  <a:pt x="9246907" y="5595382"/>
                </a:lnTo>
                <a:lnTo>
                  <a:pt x="9238035" y="5604508"/>
                </a:lnTo>
                <a:lnTo>
                  <a:pt x="9238035" y="5692105"/>
                </a:lnTo>
                <a:cubicBezTo>
                  <a:pt x="9237972" y="5697100"/>
                  <a:pt x="9233903" y="5701106"/>
                  <a:pt x="9228908" y="5701106"/>
                </a:cubicBezTo>
                <a:lnTo>
                  <a:pt x="8252595" y="5701106"/>
                </a:lnTo>
                <a:lnTo>
                  <a:pt x="8252595" y="5701107"/>
                </a:lnTo>
                <a:lnTo>
                  <a:pt x="9046" y="5701107"/>
                </a:lnTo>
                <a:cubicBezTo>
                  <a:pt x="4077" y="5701107"/>
                  <a:pt x="47" y="5697075"/>
                  <a:pt x="47" y="5692106"/>
                </a:cubicBezTo>
                <a:lnTo>
                  <a:pt x="47" y="9636"/>
                </a:lnTo>
                <a:cubicBezTo>
                  <a:pt x="14" y="9327"/>
                  <a:pt x="-1" y="9014"/>
                  <a:pt x="0" y="8703"/>
                </a:cubicBezTo>
                <a:cubicBezTo>
                  <a:pt x="25" y="3873"/>
                  <a:pt x="3962" y="-24"/>
                  <a:pt x="8793" y="1"/>
                </a:cubicBezTo>
                <a:lnTo>
                  <a:pt x="985105" y="1"/>
                </a:ln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787" y="2273617"/>
            <a:ext cx="2880000" cy="1080000"/>
          </a:xfrm>
        </p:spPr>
        <p:txBody>
          <a:bodyPr anchor="b"/>
          <a:lstStyle>
            <a:lvl1pPr algn="l">
              <a:defRPr sz="6900" i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3786" y="3269296"/>
            <a:ext cx="7920000" cy="216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C76C4E5-F666-4B92-80DC-0D82AFEB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04708BF8-992F-4F23-AA16-AB03FA41F6EE}" type="datetime4">
              <a:rPr lang="fr-FR" smtClean="0"/>
              <a:t>16 mai 2023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BBFF2255-0FA4-4D10-B137-EF7395F5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11476EE-CC7F-4592-910E-D01AC09E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327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ACE135-59D9-484C-AA32-3E7FCBCEA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12" name="Graphique 9">
            <a:extLst>
              <a:ext uri="{FF2B5EF4-FFF2-40B4-BE49-F238E27FC236}">
                <a16:creationId xmlns:a16="http://schemas.microsoft.com/office/drawing/2014/main" id="{73DBF73D-0F1A-48F4-A208-D09D87208337}"/>
              </a:ext>
            </a:extLst>
          </p:cNvPr>
          <p:cNvSpPr>
            <a:spLocks noChangeAspect="1"/>
          </p:cNvSpPr>
          <p:nvPr userDrawn="1"/>
        </p:nvSpPr>
        <p:spPr>
          <a:xfrm>
            <a:off x="516000" y="6227538"/>
            <a:ext cx="11160000" cy="124613"/>
          </a:xfrm>
          <a:custGeom>
            <a:avLst/>
            <a:gdLst>
              <a:gd name="connsiteX0" fmla="*/ 7220046 w 8385333"/>
              <a:gd name="connsiteY0" fmla="*/ 93631 h 93630"/>
              <a:gd name="connsiteX1" fmla="*/ 0 w 8385333"/>
              <a:gd name="connsiteY1" fmla="*/ 93631 h 93630"/>
              <a:gd name="connsiteX2" fmla="*/ 0 w 8385333"/>
              <a:gd name="connsiteY2" fmla="*/ 89916 h 93630"/>
              <a:gd name="connsiteX3" fmla="*/ 7216331 w 8385333"/>
              <a:gd name="connsiteY3" fmla="*/ 89916 h 93630"/>
              <a:gd name="connsiteX4" fmla="*/ 7216331 w 8385333"/>
              <a:gd name="connsiteY4" fmla="*/ 0 h 93630"/>
              <a:gd name="connsiteX5" fmla="*/ 8385334 w 8385333"/>
              <a:gd name="connsiteY5" fmla="*/ 0 h 93630"/>
              <a:gd name="connsiteX6" fmla="*/ 8385334 w 8385333"/>
              <a:gd name="connsiteY6" fmla="*/ 3715 h 93630"/>
              <a:gd name="connsiteX7" fmla="*/ 7220046 w 8385333"/>
              <a:gd name="connsiteY7" fmla="*/ 3715 h 93630"/>
              <a:gd name="connsiteX8" fmla="*/ 7220046 w 8385333"/>
              <a:gd name="connsiteY8" fmla="*/ 93631 h 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5333" h="93630">
                <a:moveTo>
                  <a:pt x="7220046" y="93631"/>
                </a:moveTo>
                <a:lnTo>
                  <a:pt x="0" y="93631"/>
                </a:lnTo>
                <a:lnTo>
                  <a:pt x="0" y="89916"/>
                </a:lnTo>
                <a:lnTo>
                  <a:pt x="7216331" y="89916"/>
                </a:lnTo>
                <a:lnTo>
                  <a:pt x="7216331" y="0"/>
                </a:lnTo>
                <a:lnTo>
                  <a:pt x="8385334" y="0"/>
                </a:lnTo>
                <a:lnTo>
                  <a:pt x="8385334" y="3715"/>
                </a:lnTo>
                <a:lnTo>
                  <a:pt x="7220046" y="3715"/>
                </a:lnTo>
                <a:lnTo>
                  <a:pt x="7220046" y="936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8" y="1874837"/>
            <a:ext cx="10080000" cy="1325563"/>
          </a:xfrm>
        </p:spPr>
        <p:txBody>
          <a:bodyPr anchor="t"/>
          <a:lstStyle>
            <a:lvl1pPr>
              <a:defRPr sz="390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618" y="1292225"/>
            <a:ext cx="10080000" cy="684000"/>
          </a:xfrm>
        </p:spPr>
        <p:txBody>
          <a:bodyPr anchor="b"/>
          <a:lstStyle>
            <a:lvl1pPr marL="0" indent="0">
              <a:buNone/>
              <a:defRPr sz="3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8570" y="4189728"/>
            <a:ext cx="6624173" cy="1440000"/>
          </a:xfrm>
        </p:spPr>
        <p:txBody>
          <a:bodyPr/>
          <a:lstStyle>
            <a:lvl1pPr>
              <a:lnSpc>
                <a:spcPct val="90000"/>
              </a:lnSpc>
              <a:defRPr sz="3000" b="0">
                <a:solidFill>
                  <a:schemeClr val="tx1"/>
                </a:solidFill>
              </a:defRPr>
            </a:lvl1pPr>
            <a:lvl2pPr marL="486000" indent="0">
              <a:buNone/>
              <a:defRPr/>
            </a:lvl2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56C62DE-5253-4778-A5EA-AE2DB6A4F36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36400" y="536400"/>
            <a:ext cx="11160000" cy="3297845"/>
          </a:xfrm>
          <a:custGeom>
            <a:avLst/>
            <a:gdLst>
              <a:gd name="connsiteX0" fmla="*/ 11153163 w 11161956"/>
              <a:gd name="connsiteY0" fmla="*/ 0 h 3298423"/>
              <a:gd name="connsiteX1" fmla="*/ 4123899 w 11161956"/>
              <a:gd name="connsiteY1" fmla="*/ 0 h 3298423"/>
              <a:gd name="connsiteX2" fmla="*/ 4123899 w 11161956"/>
              <a:gd name="connsiteY2" fmla="*/ 4660 h 3298423"/>
              <a:gd name="connsiteX3" fmla="*/ 6651 w 11161956"/>
              <a:gd name="connsiteY3" fmla="*/ 4660 h 3298423"/>
              <a:gd name="connsiteX4" fmla="*/ 0 w 11161956"/>
              <a:gd name="connsiteY4" fmla="*/ 11312 h 3298423"/>
              <a:gd name="connsiteX5" fmla="*/ 0 w 11161956"/>
              <a:gd name="connsiteY5" fmla="*/ 3185225 h 3298423"/>
              <a:gd name="connsiteX6" fmla="*/ 6650 w 11161956"/>
              <a:gd name="connsiteY6" fmla="*/ 3192066 h 3298423"/>
              <a:gd name="connsiteX7" fmla="*/ 6745 w 11161956"/>
              <a:gd name="connsiteY7" fmla="*/ 3192066 h 3298423"/>
              <a:gd name="connsiteX8" fmla="*/ 4132357 w 11161956"/>
              <a:gd name="connsiteY8" fmla="*/ 3192066 h 3298423"/>
              <a:gd name="connsiteX9" fmla="*/ 4133026 w 11161956"/>
              <a:gd name="connsiteY9" fmla="*/ 3192698 h 3298423"/>
              <a:gd name="connsiteX10" fmla="*/ 7013178 w 11161956"/>
              <a:gd name="connsiteY10" fmla="*/ 3192698 h 3298423"/>
              <a:gd name="connsiteX11" fmla="*/ 7013305 w 11161956"/>
              <a:gd name="connsiteY11" fmla="*/ 3192698 h 3298423"/>
              <a:gd name="connsiteX12" fmla="*/ 7022179 w 11161956"/>
              <a:gd name="connsiteY12" fmla="*/ 3201825 h 3298423"/>
              <a:gd name="connsiteX13" fmla="*/ 7022179 w 11161956"/>
              <a:gd name="connsiteY13" fmla="*/ 3289422 h 3298423"/>
              <a:gd name="connsiteX14" fmla="*/ 7031306 w 11161956"/>
              <a:gd name="connsiteY14" fmla="*/ 3298423 h 3298423"/>
              <a:gd name="connsiteX15" fmla="*/ 11161909 w 11161956"/>
              <a:gd name="connsiteY15" fmla="*/ 3298423 h 3298423"/>
              <a:gd name="connsiteX16" fmla="*/ 11161909 w 11161956"/>
              <a:gd name="connsiteY16" fmla="*/ 9634 h 3298423"/>
              <a:gd name="connsiteX17" fmla="*/ 11161956 w 11161956"/>
              <a:gd name="connsiteY17" fmla="*/ 8701 h 3298423"/>
              <a:gd name="connsiteX18" fmla="*/ 11153163 w 11161956"/>
              <a:gd name="connsiteY18" fmla="*/ 0 h 3298423"/>
              <a:gd name="connsiteX0" fmla="*/ 11153163 w 11161956"/>
              <a:gd name="connsiteY0" fmla="*/ 0 h 3298423"/>
              <a:gd name="connsiteX1" fmla="*/ 4123899 w 11161956"/>
              <a:gd name="connsiteY1" fmla="*/ 0 h 3298423"/>
              <a:gd name="connsiteX2" fmla="*/ 6651 w 11161956"/>
              <a:gd name="connsiteY2" fmla="*/ 4660 h 3298423"/>
              <a:gd name="connsiteX3" fmla="*/ 0 w 11161956"/>
              <a:gd name="connsiteY3" fmla="*/ 11312 h 3298423"/>
              <a:gd name="connsiteX4" fmla="*/ 0 w 11161956"/>
              <a:gd name="connsiteY4" fmla="*/ 3185225 h 3298423"/>
              <a:gd name="connsiteX5" fmla="*/ 6650 w 11161956"/>
              <a:gd name="connsiteY5" fmla="*/ 3192066 h 3298423"/>
              <a:gd name="connsiteX6" fmla="*/ 6745 w 11161956"/>
              <a:gd name="connsiteY6" fmla="*/ 3192066 h 3298423"/>
              <a:gd name="connsiteX7" fmla="*/ 4132357 w 11161956"/>
              <a:gd name="connsiteY7" fmla="*/ 3192066 h 3298423"/>
              <a:gd name="connsiteX8" fmla="*/ 4133026 w 11161956"/>
              <a:gd name="connsiteY8" fmla="*/ 3192698 h 3298423"/>
              <a:gd name="connsiteX9" fmla="*/ 7013178 w 11161956"/>
              <a:gd name="connsiteY9" fmla="*/ 3192698 h 3298423"/>
              <a:gd name="connsiteX10" fmla="*/ 7013305 w 11161956"/>
              <a:gd name="connsiteY10" fmla="*/ 3192698 h 3298423"/>
              <a:gd name="connsiteX11" fmla="*/ 7022179 w 11161956"/>
              <a:gd name="connsiteY11" fmla="*/ 3201825 h 3298423"/>
              <a:gd name="connsiteX12" fmla="*/ 7022179 w 11161956"/>
              <a:gd name="connsiteY12" fmla="*/ 3289422 h 3298423"/>
              <a:gd name="connsiteX13" fmla="*/ 7031306 w 11161956"/>
              <a:gd name="connsiteY13" fmla="*/ 3298423 h 3298423"/>
              <a:gd name="connsiteX14" fmla="*/ 11161909 w 11161956"/>
              <a:gd name="connsiteY14" fmla="*/ 3298423 h 3298423"/>
              <a:gd name="connsiteX15" fmla="*/ 11161909 w 11161956"/>
              <a:gd name="connsiteY15" fmla="*/ 9634 h 3298423"/>
              <a:gd name="connsiteX16" fmla="*/ 11161956 w 11161956"/>
              <a:gd name="connsiteY16" fmla="*/ 8701 h 3298423"/>
              <a:gd name="connsiteX17" fmla="*/ 11153163 w 11161956"/>
              <a:gd name="connsiteY17" fmla="*/ 0 h 32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61956" h="3298423">
                <a:moveTo>
                  <a:pt x="11153163" y="0"/>
                </a:moveTo>
                <a:lnTo>
                  <a:pt x="4123899" y="0"/>
                </a:lnTo>
                <a:lnTo>
                  <a:pt x="6651" y="4660"/>
                </a:lnTo>
                <a:cubicBezTo>
                  <a:pt x="2978" y="4660"/>
                  <a:pt x="0" y="7639"/>
                  <a:pt x="0" y="11312"/>
                </a:cubicBezTo>
                <a:lnTo>
                  <a:pt x="0" y="3185225"/>
                </a:lnTo>
                <a:cubicBezTo>
                  <a:pt x="-53" y="3188950"/>
                  <a:pt x="2924" y="3192009"/>
                  <a:pt x="6650" y="3192066"/>
                </a:cubicBezTo>
                <a:lnTo>
                  <a:pt x="6745" y="3192066"/>
                </a:lnTo>
                <a:lnTo>
                  <a:pt x="4132357" y="3192066"/>
                </a:lnTo>
                <a:lnTo>
                  <a:pt x="4133026" y="3192698"/>
                </a:lnTo>
                <a:lnTo>
                  <a:pt x="7013178" y="3192698"/>
                </a:lnTo>
                <a:lnTo>
                  <a:pt x="7013305" y="3192698"/>
                </a:lnTo>
                <a:cubicBezTo>
                  <a:pt x="7018274" y="3192774"/>
                  <a:pt x="7022254" y="3196856"/>
                  <a:pt x="7022179" y="3201825"/>
                </a:cubicBezTo>
                <a:lnTo>
                  <a:pt x="7022179" y="3289422"/>
                </a:lnTo>
                <a:cubicBezTo>
                  <a:pt x="7022242" y="3294417"/>
                  <a:pt x="7026311" y="3298423"/>
                  <a:pt x="7031306" y="3298423"/>
                </a:cubicBezTo>
                <a:lnTo>
                  <a:pt x="11161909" y="3298423"/>
                </a:lnTo>
                <a:lnTo>
                  <a:pt x="11161909" y="9634"/>
                </a:lnTo>
                <a:cubicBezTo>
                  <a:pt x="11161941" y="9325"/>
                  <a:pt x="11161957" y="9012"/>
                  <a:pt x="11161956" y="8701"/>
                </a:cubicBezTo>
                <a:cubicBezTo>
                  <a:pt x="11161931" y="3871"/>
                  <a:pt x="11157994" y="-26"/>
                  <a:pt x="11153163" y="0"/>
                </a:cubicBez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CC8D4-9036-4DEC-A292-8721EA6C241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04708BF8-992F-4F23-AA16-AB03FA41F6EE}" type="datetime4">
              <a:rPr lang="fr-FR" smtClean="0"/>
              <a:t>16 mai 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D9201-4036-4805-93AA-7256AFC777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61397E8-F063-4026-A130-3F5A5175D2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269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1C4B15-9B99-4763-82D6-0606473A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005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51624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A848A337-FF3F-494D-9ED8-04CAA6B257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1184" y="1513680"/>
            <a:ext cx="5161198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2040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7200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C79F2E-3B26-4ADA-9697-945B3151D2D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138689" y="1506699"/>
            <a:ext cx="3496306" cy="4195703"/>
          </a:xfrm>
          <a:custGeom>
            <a:avLst/>
            <a:gdLst>
              <a:gd name="connsiteX0" fmla="*/ 8442 w 3496306"/>
              <a:gd name="connsiteY0" fmla="*/ 0 h 4195703"/>
              <a:gd name="connsiteX1" fmla="*/ 8789 w 3496306"/>
              <a:gd name="connsiteY1" fmla="*/ 0 h 4195703"/>
              <a:gd name="connsiteX2" fmla="*/ 3493846 w 3496306"/>
              <a:gd name="connsiteY2" fmla="*/ 0 h 4195703"/>
              <a:gd name="connsiteX3" fmla="*/ 3496306 w 3496306"/>
              <a:gd name="connsiteY3" fmla="*/ 8430 h 4195703"/>
              <a:gd name="connsiteX4" fmla="*/ 3496306 w 3496306"/>
              <a:gd name="connsiteY4" fmla="*/ 4088204 h 4195703"/>
              <a:gd name="connsiteX5" fmla="*/ 3487171 w 3496306"/>
              <a:gd name="connsiteY5" fmla="*/ 4096986 h 4195703"/>
              <a:gd name="connsiteX6" fmla="*/ 1791889 w 3496306"/>
              <a:gd name="connsiteY6" fmla="*/ 4096986 h 4195703"/>
              <a:gd name="connsiteX7" fmla="*/ 1782758 w 3496306"/>
              <a:gd name="connsiteY7" fmla="*/ 4106117 h 4195703"/>
              <a:gd name="connsiteX8" fmla="*/ 1782758 w 3496306"/>
              <a:gd name="connsiteY8" fmla="*/ 4186559 h 4195703"/>
              <a:gd name="connsiteX9" fmla="*/ 1773626 w 3496306"/>
              <a:gd name="connsiteY9" fmla="*/ 4195695 h 4195703"/>
              <a:gd name="connsiteX10" fmla="*/ 9143 w 3496306"/>
              <a:gd name="connsiteY10" fmla="*/ 4195695 h 4195703"/>
              <a:gd name="connsiteX11" fmla="*/ 8 w 3496306"/>
              <a:gd name="connsiteY11" fmla="*/ 4187264 h 4195703"/>
              <a:gd name="connsiteX12" fmla="*/ 8 w 3496306"/>
              <a:gd name="connsiteY12" fmla="*/ 4186559 h 4195703"/>
              <a:gd name="connsiteX13" fmla="*/ 8 w 3496306"/>
              <a:gd name="connsiteY13" fmla="*/ 9131 h 4195703"/>
              <a:gd name="connsiteX14" fmla="*/ 8442 w 3496306"/>
              <a:gd name="connsiteY14" fmla="*/ 0 h 41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306" h="4195703">
                <a:moveTo>
                  <a:pt x="8442" y="0"/>
                </a:moveTo>
                <a:cubicBezTo>
                  <a:pt x="8546" y="0"/>
                  <a:pt x="8686" y="0"/>
                  <a:pt x="8789" y="0"/>
                </a:cubicBezTo>
                <a:lnTo>
                  <a:pt x="3493846" y="0"/>
                </a:lnTo>
                <a:cubicBezTo>
                  <a:pt x="3493846" y="0"/>
                  <a:pt x="3496306" y="3511"/>
                  <a:pt x="3496306" y="8430"/>
                </a:cubicBezTo>
                <a:lnTo>
                  <a:pt x="3496306" y="4088204"/>
                </a:lnTo>
                <a:cubicBezTo>
                  <a:pt x="3496130" y="4093120"/>
                  <a:pt x="3492091" y="4096986"/>
                  <a:pt x="3487171" y="4096986"/>
                </a:cubicBezTo>
                <a:lnTo>
                  <a:pt x="1791889" y="4096986"/>
                </a:lnTo>
                <a:cubicBezTo>
                  <a:pt x="1786833" y="4096986"/>
                  <a:pt x="1782758" y="4101061"/>
                  <a:pt x="1782758" y="4106117"/>
                </a:cubicBezTo>
                <a:lnTo>
                  <a:pt x="1782758" y="4186559"/>
                </a:lnTo>
                <a:cubicBezTo>
                  <a:pt x="1782758" y="4191619"/>
                  <a:pt x="1778683" y="4195695"/>
                  <a:pt x="1773626" y="4195695"/>
                </a:cubicBezTo>
                <a:lnTo>
                  <a:pt x="9143" y="4195695"/>
                </a:lnTo>
                <a:cubicBezTo>
                  <a:pt x="4293" y="4195905"/>
                  <a:pt x="222" y="4192110"/>
                  <a:pt x="8" y="4187264"/>
                </a:cubicBezTo>
                <a:cubicBezTo>
                  <a:pt x="8" y="4187053"/>
                  <a:pt x="8" y="4186806"/>
                  <a:pt x="8" y="4186559"/>
                </a:cubicBezTo>
                <a:lnTo>
                  <a:pt x="8" y="9131"/>
                </a:lnTo>
                <a:cubicBezTo>
                  <a:pt x="-202" y="4285"/>
                  <a:pt x="3593" y="210"/>
                  <a:pt x="8442" y="0"/>
                </a:cubicBez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234000" tIns="432000" rIns="234000" bIns="43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FDAAA0-036A-4992-BC75-6B39D6BE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31839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encadré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7200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960376B2-8D4A-44B5-9E98-9818E2B5D7B5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C79F2E-3B26-4ADA-9697-945B3151D2D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138689" y="1506699"/>
            <a:ext cx="3496306" cy="4195703"/>
          </a:xfrm>
          <a:custGeom>
            <a:avLst/>
            <a:gdLst>
              <a:gd name="connsiteX0" fmla="*/ 8442 w 3496306"/>
              <a:gd name="connsiteY0" fmla="*/ 0 h 4195703"/>
              <a:gd name="connsiteX1" fmla="*/ 8789 w 3496306"/>
              <a:gd name="connsiteY1" fmla="*/ 0 h 4195703"/>
              <a:gd name="connsiteX2" fmla="*/ 3493846 w 3496306"/>
              <a:gd name="connsiteY2" fmla="*/ 0 h 4195703"/>
              <a:gd name="connsiteX3" fmla="*/ 3496306 w 3496306"/>
              <a:gd name="connsiteY3" fmla="*/ 8430 h 4195703"/>
              <a:gd name="connsiteX4" fmla="*/ 3496306 w 3496306"/>
              <a:gd name="connsiteY4" fmla="*/ 4088204 h 4195703"/>
              <a:gd name="connsiteX5" fmla="*/ 3487171 w 3496306"/>
              <a:gd name="connsiteY5" fmla="*/ 4096986 h 4195703"/>
              <a:gd name="connsiteX6" fmla="*/ 1791889 w 3496306"/>
              <a:gd name="connsiteY6" fmla="*/ 4096986 h 4195703"/>
              <a:gd name="connsiteX7" fmla="*/ 1782758 w 3496306"/>
              <a:gd name="connsiteY7" fmla="*/ 4106117 h 4195703"/>
              <a:gd name="connsiteX8" fmla="*/ 1782758 w 3496306"/>
              <a:gd name="connsiteY8" fmla="*/ 4186559 h 4195703"/>
              <a:gd name="connsiteX9" fmla="*/ 1773626 w 3496306"/>
              <a:gd name="connsiteY9" fmla="*/ 4195695 h 4195703"/>
              <a:gd name="connsiteX10" fmla="*/ 9143 w 3496306"/>
              <a:gd name="connsiteY10" fmla="*/ 4195695 h 4195703"/>
              <a:gd name="connsiteX11" fmla="*/ 8 w 3496306"/>
              <a:gd name="connsiteY11" fmla="*/ 4187264 h 4195703"/>
              <a:gd name="connsiteX12" fmla="*/ 8 w 3496306"/>
              <a:gd name="connsiteY12" fmla="*/ 4186559 h 4195703"/>
              <a:gd name="connsiteX13" fmla="*/ 8 w 3496306"/>
              <a:gd name="connsiteY13" fmla="*/ 9131 h 4195703"/>
              <a:gd name="connsiteX14" fmla="*/ 8442 w 3496306"/>
              <a:gd name="connsiteY14" fmla="*/ 0 h 41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306" h="4195703">
                <a:moveTo>
                  <a:pt x="8442" y="0"/>
                </a:moveTo>
                <a:cubicBezTo>
                  <a:pt x="8546" y="0"/>
                  <a:pt x="8686" y="0"/>
                  <a:pt x="8789" y="0"/>
                </a:cubicBezTo>
                <a:lnTo>
                  <a:pt x="3493846" y="0"/>
                </a:lnTo>
                <a:cubicBezTo>
                  <a:pt x="3493846" y="0"/>
                  <a:pt x="3496306" y="3511"/>
                  <a:pt x="3496306" y="8430"/>
                </a:cubicBezTo>
                <a:lnTo>
                  <a:pt x="3496306" y="4088204"/>
                </a:lnTo>
                <a:cubicBezTo>
                  <a:pt x="3496130" y="4093120"/>
                  <a:pt x="3492091" y="4096986"/>
                  <a:pt x="3487171" y="4096986"/>
                </a:cubicBezTo>
                <a:lnTo>
                  <a:pt x="1791889" y="4096986"/>
                </a:lnTo>
                <a:cubicBezTo>
                  <a:pt x="1786833" y="4096986"/>
                  <a:pt x="1782758" y="4101061"/>
                  <a:pt x="1782758" y="4106117"/>
                </a:cubicBezTo>
                <a:lnTo>
                  <a:pt x="1782758" y="4186559"/>
                </a:lnTo>
                <a:cubicBezTo>
                  <a:pt x="1782758" y="4191619"/>
                  <a:pt x="1778683" y="4195695"/>
                  <a:pt x="1773626" y="4195695"/>
                </a:cubicBezTo>
                <a:lnTo>
                  <a:pt x="9143" y="4195695"/>
                </a:lnTo>
                <a:cubicBezTo>
                  <a:pt x="4293" y="4195905"/>
                  <a:pt x="222" y="4192110"/>
                  <a:pt x="8" y="4187264"/>
                </a:cubicBezTo>
                <a:cubicBezTo>
                  <a:pt x="8" y="4187053"/>
                  <a:pt x="8" y="4186806"/>
                  <a:pt x="8" y="4186559"/>
                </a:cubicBezTo>
                <a:lnTo>
                  <a:pt x="8" y="9131"/>
                </a:lnTo>
                <a:cubicBezTo>
                  <a:pt x="-202" y="4285"/>
                  <a:pt x="3593" y="210"/>
                  <a:pt x="84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8890">
            <a:noFill/>
          </a:ln>
        </p:spPr>
        <p:txBody>
          <a:bodyPr wrap="square" lIns="234000" tIns="432000" rIns="234000" bIns="43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F22452-8D8B-4CD2-ABF0-FDA79A65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44752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1184" y="1513680"/>
            <a:ext cx="5161198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0B3B4BAB-2BFB-4220-B06B-DF9CED43EA87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5208587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EADE4674-4333-4A85-95A6-04C4720BA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82" y="5768972"/>
            <a:ext cx="5318361" cy="288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47305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2" y="1513680"/>
            <a:ext cx="5265735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D7E9E631-13D7-40A2-ACE8-EA74897A880B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23795" y="1513680"/>
            <a:ext cx="5208587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EADE4674-4333-4A85-95A6-04C4720BA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021" y="5768972"/>
            <a:ext cx="5318361" cy="288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2E6249-6D75-41B0-B233-E8E88F87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7249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2" y="1513680"/>
            <a:ext cx="5265735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82CD98D5-62B2-447B-919F-3288137FC0FF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graphique 2">
            <a:extLst>
              <a:ext uri="{FF2B5EF4-FFF2-40B4-BE49-F238E27FC236}">
                <a16:creationId xmlns:a16="http://schemas.microsoft.com/office/drawing/2014/main" id="{03E79644-DE19-4AE3-B9B7-D5D5BD3DEEA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2382" y="1513679"/>
            <a:ext cx="5220000" cy="43200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CDF21E-AEDB-4F27-B631-B9808283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2790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79E26BAF-03C0-4B38-AF75-03D3838D9244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AF9A3C22-3C1C-4AB4-AE8B-6FF1AE085C3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2383" y="1513679"/>
            <a:ext cx="5220000" cy="43200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2">
            <a:extLst>
              <a:ext uri="{FF2B5EF4-FFF2-40B4-BE49-F238E27FC236}">
                <a16:creationId xmlns:a16="http://schemas.microsoft.com/office/drawing/2014/main" id="{D1657746-3B4A-4AF9-AC3F-383BEF5BA0B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2382" y="1513679"/>
            <a:ext cx="5220000" cy="43200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7C7065-2EF0-49F8-8E49-46885E93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479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avec encadré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CCEA4F-CBAA-483C-A7F0-9EA0D5CE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15" name="Graphique 12">
            <a:extLst>
              <a:ext uri="{FF2B5EF4-FFF2-40B4-BE49-F238E27FC236}">
                <a16:creationId xmlns:a16="http://schemas.microsoft.com/office/drawing/2014/main" id="{6D7318E5-86D9-443B-ACB1-1C8E7E758885}"/>
              </a:ext>
            </a:extLst>
          </p:cNvPr>
          <p:cNvSpPr>
            <a:spLocks noChangeAspect="1"/>
          </p:cNvSpPr>
          <p:nvPr userDrawn="1"/>
        </p:nvSpPr>
        <p:spPr>
          <a:xfrm>
            <a:off x="536400" y="536400"/>
            <a:ext cx="11160000" cy="5805502"/>
          </a:xfrm>
          <a:custGeom>
            <a:avLst/>
            <a:gdLst>
              <a:gd name="connsiteX0" fmla="*/ 8386001 w 8386000"/>
              <a:gd name="connsiteY0" fmla="*/ 0 h 4362450"/>
              <a:gd name="connsiteX1" fmla="*/ 0 w 8386000"/>
              <a:gd name="connsiteY1" fmla="*/ 0 h 4362450"/>
              <a:gd name="connsiteX2" fmla="*/ 667 w 8386000"/>
              <a:gd name="connsiteY2" fmla="*/ 4272439 h 4362450"/>
              <a:gd name="connsiteX3" fmla="*/ 667 w 8386000"/>
              <a:gd name="connsiteY3" fmla="*/ 4362450 h 4362450"/>
              <a:gd name="connsiteX4" fmla="*/ 7218903 w 8386000"/>
              <a:gd name="connsiteY4" fmla="*/ 4362450 h 4362450"/>
              <a:gd name="connsiteX5" fmla="*/ 7218903 w 8386000"/>
              <a:gd name="connsiteY5" fmla="*/ 4272439 h 4362450"/>
              <a:gd name="connsiteX6" fmla="*/ 8386001 w 8386000"/>
              <a:gd name="connsiteY6" fmla="*/ 4272439 h 4362450"/>
              <a:gd name="connsiteX7" fmla="*/ 8386001 w 8386000"/>
              <a:gd name="connsiteY7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6000" h="4362450">
                <a:moveTo>
                  <a:pt x="8386001" y="0"/>
                </a:moveTo>
                <a:lnTo>
                  <a:pt x="0" y="0"/>
                </a:lnTo>
                <a:lnTo>
                  <a:pt x="667" y="4272439"/>
                </a:lnTo>
                <a:lnTo>
                  <a:pt x="667" y="4362450"/>
                </a:lnTo>
                <a:lnTo>
                  <a:pt x="7218903" y="4362450"/>
                </a:lnTo>
                <a:lnTo>
                  <a:pt x="7218903" y="4272439"/>
                </a:lnTo>
                <a:lnTo>
                  <a:pt x="8386001" y="4272439"/>
                </a:lnTo>
                <a:lnTo>
                  <a:pt x="838600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701040"/>
            <a:ext cx="10620000" cy="50387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67857" y="1795743"/>
            <a:ext cx="2880000" cy="576000"/>
          </a:xfrm>
        </p:spPr>
        <p:txBody>
          <a:bodyPr anchor="t"/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67856" y="2429156"/>
            <a:ext cx="2880000" cy="3240000"/>
          </a:xfrm>
        </p:spPr>
        <p:txBody>
          <a:bodyPr anchor="t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D16D-56C3-4BBE-BA3D-0E54435A5455}" type="datetime6">
              <a:rPr lang="fr-FR" smtClean="0"/>
              <a:t>mai 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7450" y="1795743"/>
            <a:ext cx="2880000" cy="576000"/>
          </a:xfrm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08DB6947-039A-4506-BEB5-83CB21C64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450" y="2429156"/>
            <a:ext cx="2880000" cy="3240000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B0E1FED-A360-4639-85C4-418D0D8BC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43106" y="1795743"/>
            <a:ext cx="2880000" cy="576000"/>
          </a:xfrm>
        </p:spPr>
        <p:txBody>
          <a:bodyPr anchor="t"/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4D78BB2E-6135-47F9-BBCD-CB1BD78C8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106" y="2429156"/>
            <a:ext cx="2880000" cy="3240000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1416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2">
            <a:extLst>
              <a:ext uri="{FF2B5EF4-FFF2-40B4-BE49-F238E27FC236}">
                <a16:creationId xmlns:a16="http://schemas.microsoft.com/office/drawing/2014/main" id="{6FAD1E3E-5599-4855-8130-D4E37882446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45406" y="1513680"/>
            <a:ext cx="4377439" cy="31658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57600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B19C6A84-6805-424B-9CB0-C2F5E39AD095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EF8AE-852D-4D67-B2DF-EB296BAF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6518E20-988A-46F9-8273-DC874CD2DD9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138689" y="3780766"/>
            <a:ext cx="3496306" cy="2107376"/>
          </a:xfrm>
          <a:custGeom>
            <a:avLst/>
            <a:gdLst>
              <a:gd name="connsiteX0" fmla="*/ 8442 w 3496306"/>
              <a:gd name="connsiteY0" fmla="*/ 0 h 2107376"/>
              <a:gd name="connsiteX1" fmla="*/ 8789 w 3496306"/>
              <a:gd name="connsiteY1" fmla="*/ 0 h 2107376"/>
              <a:gd name="connsiteX2" fmla="*/ 3493846 w 3496306"/>
              <a:gd name="connsiteY2" fmla="*/ 0 h 2107376"/>
              <a:gd name="connsiteX3" fmla="*/ 3496306 w 3496306"/>
              <a:gd name="connsiteY3" fmla="*/ 8430 h 2107376"/>
              <a:gd name="connsiteX4" fmla="*/ 3496306 w 3496306"/>
              <a:gd name="connsiteY4" fmla="*/ 1999877 h 2107376"/>
              <a:gd name="connsiteX5" fmla="*/ 3487171 w 3496306"/>
              <a:gd name="connsiteY5" fmla="*/ 2008659 h 2107376"/>
              <a:gd name="connsiteX6" fmla="*/ 1791889 w 3496306"/>
              <a:gd name="connsiteY6" fmla="*/ 2008659 h 2107376"/>
              <a:gd name="connsiteX7" fmla="*/ 1782758 w 3496306"/>
              <a:gd name="connsiteY7" fmla="*/ 2017790 h 2107376"/>
              <a:gd name="connsiteX8" fmla="*/ 1782758 w 3496306"/>
              <a:gd name="connsiteY8" fmla="*/ 2098232 h 2107376"/>
              <a:gd name="connsiteX9" fmla="*/ 1773626 w 3496306"/>
              <a:gd name="connsiteY9" fmla="*/ 2107368 h 2107376"/>
              <a:gd name="connsiteX10" fmla="*/ 9143 w 3496306"/>
              <a:gd name="connsiteY10" fmla="*/ 2107368 h 2107376"/>
              <a:gd name="connsiteX11" fmla="*/ 8 w 3496306"/>
              <a:gd name="connsiteY11" fmla="*/ 2098937 h 2107376"/>
              <a:gd name="connsiteX12" fmla="*/ 8 w 3496306"/>
              <a:gd name="connsiteY12" fmla="*/ 2098232 h 2107376"/>
              <a:gd name="connsiteX13" fmla="*/ 8 w 3496306"/>
              <a:gd name="connsiteY13" fmla="*/ 9131 h 2107376"/>
              <a:gd name="connsiteX14" fmla="*/ 8442 w 3496306"/>
              <a:gd name="connsiteY14" fmla="*/ 0 h 210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6306" h="2107376">
                <a:moveTo>
                  <a:pt x="8442" y="0"/>
                </a:moveTo>
                <a:cubicBezTo>
                  <a:pt x="8546" y="0"/>
                  <a:pt x="8686" y="0"/>
                  <a:pt x="8789" y="0"/>
                </a:cubicBezTo>
                <a:lnTo>
                  <a:pt x="3493846" y="0"/>
                </a:lnTo>
                <a:cubicBezTo>
                  <a:pt x="3493846" y="0"/>
                  <a:pt x="3496306" y="3511"/>
                  <a:pt x="3496306" y="8430"/>
                </a:cubicBezTo>
                <a:lnTo>
                  <a:pt x="3496306" y="1999877"/>
                </a:lnTo>
                <a:cubicBezTo>
                  <a:pt x="3496130" y="2004793"/>
                  <a:pt x="3492091" y="2008659"/>
                  <a:pt x="3487171" y="2008659"/>
                </a:cubicBezTo>
                <a:lnTo>
                  <a:pt x="1791889" y="2008659"/>
                </a:lnTo>
                <a:cubicBezTo>
                  <a:pt x="1786833" y="2008659"/>
                  <a:pt x="1782758" y="2012734"/>
                  <a:pt x="1782758" y="2017790"/>
                </a:cubicBezTo>
                <a:lnTo>
                  <a:pt x="1782758" y="2098232"/>
                </a:lnTo>
                <a:cubicBezTo>
                  <a:pt x="1782758" y="2103292"/>
                  <a:pt x="1778683" y="2107368"/>
                  <a:pt x="1773626" y="2107368"/>
                </a:cubicBezTo>
                <a:lnTo>
                  <a:pt x="9143" y="2107368"/>
                </a:lnTo>
                <a:cubicBezTo>
                  <a:pt x="4293" y="2107578"/>
                  <a:pt x="222" y="2103783"/>
                  <a:pt x="8" y="2098937"/>
                </a:cubicBezTo>
                <a:lnTo>
                  <a:pt x="8" y="2098232"/>
                </a:lnTo>
                <a:lnTo>
                  <a:pt x="8" y="9131"/>
                </a:lnTo>
                <a:cubicBezTo>
                  <a:pt x="-202" y="4285"/>
                  <a:pt x="3593" y="210"/>
                  <a:pt x="8442" y="0"/>
                </a:cubicBezTo>
                <a:close/>
              </a:path>
            </a:pathLst>
          </a:custGeom>
          <a:solidFill>
            <a:schemeClr val="bg1"/>
          </a:solidFill>
          <a:ln w="15240">
            <a:solidFill>
              <a:schemeClr val="tx2"/>
            </a:solidFill>
          </a:ln>
        </p:spPr>
        <p:txBody>
          <a:bodyPr wrap="square" lIns="342000" tIns="252000" rIns="342000" bIns="25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95475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5208587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0B3B4BAB-2BFB-4220-B06B-DF9CED43EA87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F9FECD5-D2CD-47A0-9E84-8699C65305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1200" y="3110400"/>
            <a:ext cx="5162400" cy="29448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spcBef>
                <a:spcPts val="13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7A3B5D7-E549-4343-BDFB-DD2FE8966B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382" y="5768972"/>
            <a:ext cx="5318919" cy="288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E112B98-71A1-4A35-ADDC-DA25394AF01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688643" y="1976308"/>
            <a:ext cx="5386109" cy="780395"/>
          </a:xfrm>
          <a:custGeom>
            <a:avLst/>
            <a:gdLst>
              <a:gd name="connsiteX0" fmla="*/ 0 w 5386109"/>
              <a:gd name="connsiteY0" fmla="*/ 0 h 780395"/>
              <a:gd name="connsiteX1" fmla="*/ 5386109 w 5386109"/>
              <a:gd name="connsiteY1" fmla="*/ 0 h 780395"/>
              <a:gd name="connsiteX2" fmla="*/ 5386109 w 5386109"/>
              <a:gd name="connsiteY2" fmla="*/ 719512 h 780395"/>
              <a:gd name="connsiteX3" fmla="*/ 1262395 w 5386109"/>
              <a:gd name="connsiteY3" fmla="*/ 714748 h 780395"/>
              <a:gd name="connsiteX4" fmla="*/ 1262395 w 5386109"/>
              <a:gd name="connsiteY4" fmla="*/ 780395 h 780395"/>
              <a:gd name="connsiteX5" fmla="*/ 0 w 5386109"/>
              <a:gd name="connsiteY5" fmla="*/ 780395 h 78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6109" h="780395">
                <a:moveTo>
                  <a:pt x="0" y="0"/>
                </a:moveTo>
                <a:lnTo>
                  <a:pt x="5386109" y="0"/>
                </a:lnTo>
                <a:cubicBezTo>
                  <a:pt x="5386109" y="239837"/>
                  <a:pt x="5386109" y="479674"/>
                  <a:pt x="5386109" y="719512"/>
                </a:cubicBezTo>
                <a:lnTo>
                  <a:pt x="1262395" y="714748"/>
                </a:lnTo>
                <a:lnTo>
                  <a:pt x="1262395" y="780395"/>
                </a:lnTo>
                <a:lnTo>
                  <a:pt x="0" y="780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144000" rIns="144000" bIns="72000">
            <a:no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3087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avec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3829844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0B3B4BAB-2BFB-4220-B06B-DF9CED43EA87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8E6E579D-E46A-495C-8F9A-5D16B776AA0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288754" y="1847239"/>
            <a:ext cx="1604965" cy="1604965"/>
          </a:xfrm>
          <a:custGeom>
            <a:avLst/>
            <a:gdLst>
              <a:gd name="connsiteX0" fmla="*/ 0 w 1359695"/>
              <a:gd name="connsiteY0" fmla="*/ 0 h 1359695"/>
              <a:gd name="connsiteX1" fmla="*/ 1359695 w 1359695"/>
              <a:gd name="connsiteY1" fmla="*/ 0 h 1359695"/>
              <a:gd name="connsiteX2" fmla="*/ 1359695 w 1359695"/>
              <a:gd name="connsiteY2" fmla="*/ 1303885 h 1359695"/>
              <a:gd name="connsiteX3" fmla="*/ 679902 w 1359695"/>
              <a:gd name="connsiteY3" fmla="*/ 1303885 h 1359695"/>
              <a:gd name="connsiteX4" fmla="*/ 679902 w 1359695"/>
              <a:gd name="connsiteY4" fmla="*/ 1359695 h 1359695"/>
              <a:gd name="connsiteX5" fmla="*/ 0 w 1359695"/>
              <a:gd name="connsiteY5" fmla="*/ 1359695 h 13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695" h="1359695">
                <a:moveTo>
                  <a:pt x="0" y="0"/>
                </a:moveTo>
                <a:lnTo>
                  <a:pt x="1359695" y="0"/>
                </a:lnTo>
                <a:lnTo>
                  <a:pt x="1359695" y="1303885"/>
                </a:lnTo>
                <a:lnTo>
                  <a:pt x="679902" y="1303885"/>
                </a:lnTo>
                <a:lnTo>
                  <a:pt x="679902" y="1359695"/>
                </a:lnTo>
                <a:lnTo>
                  <a:pt x="0" y="1359695"/>
                </a:ln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4300">
                <a:solidFill>
                  <a:schemeClr val="tx2"/>
                </a:solidFill>
              </a:defRPr>
            </a:lvl1pPr>
            <a:lvl2pPr algn="ctr">
              <a:defRPr sz="1000" i="1"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55934B5D-1360-4A1E-899C-866478C979F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558377" y="1847239"/>
            <a:ext cx="1604965" cy="1604965"/>
          </a:xfrm>
          <a:custGeom>
            <a:avLst/>
            <a:gdLst>
              <a:gd name="connsiteX0" fmla="*/ 0 w 1359695"/>
              <a:gd name="connsiteY0" fmla="*/ 0 h 1359695"/>
              <a:gd name="connsiteX1" fmla="*/ 1359695 w 1359695"/>
              <a:gd name="connsiteY1" fmla="*/ 0 h 1359695"/>
              <a:gd name="connsiteX2" fmla="*/ 1359695 w 1359695"/>
              <a:gd name="connsiteY2" fmla="*/ 1303885 h 1359695"/>
              <a:gd name="connsiteX3" fmla="*/ 679901 w 1359695"/>
              <a:gd name="connsiteY3" fmla="*/ 1303885 h 1359695"/>
              <a:gd name="connsiteX4" fmla="*/ 679901 w 1359695"/>
              <a:gd name="connsiteY4" fmla="*/ 1359695 h 1359695"/>
              <a:gd name="connsiteX5" fmla="*/ 0 w 1359695"/>
              <a:gd name="connsiteY5" fmla="*/ 1359695 h 13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695" h="1359695">
                <a:moveTo>
                  <a:pt x="0" y="0"/>
                </a:moveTo>
                <a:lnTo>
                  <a:pt x="1359695" y="0"/>
                </a:lnTo>
                <a:lnTo>
                  <a:pt x="1359695" y="1303885"/>
                </a:lnTo>
                <a:lnTo>
                  <a:pt x="679901" y="1303885"/>
                </a:lnTo>
                <a:lnTo>
                  <a:pt x="679901" y="1359695"/>
                </a:lnTo>
                <a:lnTo>
                  <a:pt x="0" y="1359695"/>
                </a:ln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4300">
                <a:solidFill>
                  <a:schemeClr val="tx2"/>
                </a:solidFill>
              </a:defRPr>
            </a:lvl1pPr>
            <a:lvl2pPr algn="ctr">
              <a:defRPr sz="1000" i="1"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6E3C987E-C3E6-4465-873A-75DDEAAD7FC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828000" y="1847239"/>
            <a:ext cx="1604965" cy="1604965"/>
          </a:xfrm>
          <a:custGeom>
            <a:avLst/>
            <a:gdLst>
              <a:gd name="connsiteX0" fmla="*/ 0 w 1359695"/>
              <a:gd name="connsiteY0" fmla="*/ 0 h 1359695"/>
              <a:gd name="connsiteX1" fmla="*/ 1359695 w 1359695"/>
              <a:gd name="connsiteY1" fmla="*/ 0 h 1359695"/>
              <a:gd name="connsiteX2" fmla="*/ 1359695 w 1359695"/>
              <a:gd name="connsiteY2" fmla="*/ 1303885 h 1359695"/>
              <a:gd name="connsiteX3" fmla="*/ 679901 w 1359695"/>
              <a:gd name="connsiteY3" fmla="*/ 1303885 h 1359695"/>
              <a:gd name="connsiteX4" fmla="*/ 679901 w 1359695"/>
              <a:gd name="connsiteY4" fmla="*/ 1359695 h 1359695"/>
              <a:gd name="connsiteX5" fmla="*/ 0 w 1359695"/>
              <a:gd name="connsiteY5" fmla="*/ 1359695 h 13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695" h="1359695">
                <a:moveTo>
                  <a:pt x="0" y="0"/>
                </a:moveTo>
                <a:lnTo>
                  <a:pt x="1359695" y="0"/>
                </a:lnTo>
                <a:lnTo>
                  <a:pt x="1359695" y="1303885"/>
                </a:lnTo>
                <a:lnTo>
                  <a:pt x="679901" y="1303885"/>
                </a:lnTo>
                <a:lnTo>
                  <a:pt x="679901" y="1359695"/>
                </a:lnTo>
                <a:lnTo>
                  <a:pt x="0" y="1359695"/>
                </a:lnTo>
                <a:close/>
              </a:path>
            </a:pathLst>
          </a:custGeom>
          <a:ln w="15240">
            <a:solidFill>
              <a:schemeClr val="tx2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4300">
                <a:solidFill>
                  <a:schemeClr val="tx2"/>
                </a:solidFill>
              </a:defRPr>
            </a:lvl1pPr>
            <a:lvl2pPr algn="ctr">
              <a:defRPr sz="1000" i="1"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62F265-9EF3-40DF-906A-240720E98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4800" y="4014000"/>
            <a:ext cx="6237582" cy="20808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spcBef>
                <a:spcPts val="1300"/>
              </a:spcBef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CA036E1-36E4-4C68-9C91-D301C8F93A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600" y="5770800"/>
            <a:ext cx="3938401" cy="324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819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avec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58D5B496-146A-46A9-BF6F-CB2262EE35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2157" y="1513680"/>
            <a:ext cx="3829844" cy="42084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0B3B4BAB-2BFB-4220-B06B-DF9CED43EA87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A1B608-6C0B-4FF2-B681-F0EDD1D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6E2D4FDB-D783-412B-9295-5544C396C8E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292333" y="1847239"/>
            <a:ext cx="2023532" cy="1710348"/>
          </a:xfrm>
          <a:custGeom>
            <a:avLst/>
            <a:gdLst>
              <a:gd name="connsiteX0" fmla="*/ 0 w 2023532"/>
              <a:gd name="connsiteY0" fmla="*/ 0 h 1710348"/>
              <a:gd name="connsiteX1" fmla="*/ 1953344 w 2023532"/>
              <a:gd name="connsiteY1" fmla="*/ 0 h 1710348"/>
              <a:gd name="connsiteX2" fmla="*/ 1956132 w 2023532"/>
              <a:gd name="connsiteY2" fmla="*/ 0 h 1710348"/>
              <a:gd name="connsiteX3" fmla="*/ 1956132 w 2023532"/>
              <a:gd name="connsiteY3" fmla="*/ 889001 h 1710348"/>
              <a:gd name="connsiteX4" fmla="*/ 2023532 w 2023532"/>
              <a:gd name="connsiteY4" fmla="*/ 889001 h 1710348"/>
              <a:gd name="connsiteX5" fmla="*/ 2023532 w 2023532"/>
              <a:gd name="connsiteY5" fmla="*/ 1710348 h 1710348"/>
              <a:gd name="connsiteX6" fmla="*/ 1956132 w 2023532"/>
              <a:gd name="connsiteY6" fmla="*/ 1710348 h 1710348"/>
              <a:gd name="connsiteX7" fmla="*/ 0 w 2023532"/>
              <a:gd name="connsiteY7" fmla="*/ 1710348 h 17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532" h="1710348">
                <a:moveTo>
                  <a:pt x="0" y="0"/>
                </a:moveTo>
                <a:lnTo>
                  <a:pt x="1953344" y="0"/>
                </a:lnTo>
                <a:lnTo>
                  <a:pt x="1956132" y="0"/>
                </a:lnTo>
                <a:lnTo>
                  <a:pt x="1956132" y="889001"/>
                </a:lnTo>
                <a:lnTo>
                  <a:pt x="2023532" y="889001"/>
                </a:lnTo>
                <a:lnTo>
                  <a:pt x="2023532" y="1710348"/>
                </a:lnTo>
                <a:lnTo>
                  <a:pt x="1956132" y="1710348"/>
                </a:lnTo>
                <a:lnTo>
                  <a:pt x="0" y="17103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180000" tIns="180000" rIns="180000" bIns="180000" anchor="t" anchorCtr="0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  <a:lvl2pPr algn="l">
              <a:spcBef>
                <a:spcPts val="1100"/>
              </a:spcBef>
              <a:defRPr sz="11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4C1017C-CD78-41B9-AE8E-395E32A4184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319161" y="1847239"/>
            <a:ext cx="2101067" cy="1710348"/>
          </a:xfrm>
          <a:custGeom>
            <a:avLst/>
            <a:gdLst>
              <a:gd name="connsiteX0" fmla="*/ 0 w 2101067"/>
              <a:gd name="connsiteY0" fmla="*/ 0 h 1710348"/>
              <a:gd name="connsiteX1" fmla="*/ 931317 w 2101067"/>
              <a:gd name="connsiteY1" fmla="*/ 0 h 1710348"/>
              <a:gd name="connsiteX2" fmla="*/ 2026320 w 2101067"/>
              <a:gd name="connsiteY2" fmla="*/ 0 h 1710348"/>
              <a:gd name="connsiteX3" fmla="*/ 2030880 w 2101067"/>
              <a:gd name="connsiteY3" fmla="*/ 0 h 1710348"/>
              <a:gd name="connsiteX4" fmla="*/ 2033541 w 2101067"/>
              <a:gd name="connsiteY4" fmla="*/ 0 h 1710348"/>
              <a:gd name="connsiteX5" fmla="*/ 2033541 w 2101067"/>
              <a:gd name="connsiteY5" fmla="*/ 889001 h 1710348"/>
              <a:gd name="connsiteX6" fmla="*/ 2101067 w 2101067"/>
              <a:gd name="connsiteY6" fmla="*/ 889001 h 1710348"/>
              <a:gd name="connsiteX7" fmla="*/ 2101067 w 2101067"/>
              <a:gd name="connsiteY7" fmla="*/ 1710348 h 1710348"/>
              <a:gd name="connsiteX8" fmla="*/ 2033541 w 2101067"/>
              <a:gd name="connsiteY8" fmla="*/ 1710348 h 1710348"/>
              <a:gd name="connsiteX9" fmla="*/ 2026320 w 2101067"/>
              <a:gd name="connsiteY9" fmla="*/ 1710348 h 1710348"/>
              <a:gd name="connsiteX10" fmla="*/ 931317 w 2101067"/>
              <a:gd name="connsiteY10" fmla="*/ 1710348 h 1710348"/>
              <a:gd name="connsiteX11" fmla="*/ 70188 w 2101067"/>
              <a:gd name="connsiteY11" fmla="*/ 1710348 h 1710348"/>
              <a:gd name="connsiteX12" fmla="*/ 70188 w 2101067"/>
              <a:gd name="connsiteY12" fmla="*/ 821474 h 1710348"/>
              <a:gd name="connsiteX13" fmla="*/ 0 w 2101067"/>
              <a:gd name="connsiteY13" fmla="*/ 821474 h 17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1067" h="1710348">
                <a:moveTo>
                  <a:pt x="0" y="0"/>
                </a:moveTo>
                <a:lnTo>
                  <a:pt x="931317" y="0"/>
                </a:lnTo>
                <a:lnTo>
                  <a:pt x="2026320" y="0"/>
                </a:lnTo>
                <a:lnTo>
                  <a:pt x="2030880" y="0"/>
                </a:lnTo>
                <a:lnTo>
                  <a:pt x="2033541" y="0"/>
                </a:lnTo>
                <a:lnTo>
                  <a:pt x="2033541" y="889001"/>
                </a:lnTo>
                <a:lnTo>
                  <a:pt x="2101067" y="889001"/>
                </a:lnTo>
                <a:lnTo>
                  <a:pt x="2101067" y="1710348"/>
                </a:lnTo>
                <a:lnTo>
                  <a:pt x="2033541" y="1710348"/>
                </a:lnTo>
                <a:lnTo>
                  <a:pt x="2026320" y="1710348"/>
                </a:lnTo>
                <a:lnTo>
                  <a:pt x="931317" y="1710348"/>
                </a:lnTo>
                <a:lnTo>
                  <a:pt x="70188" y="1710348"/>
                </a:lnTo>
                <a:lnTo>
                  <a:pt x="70188" y="821474"/>
                </a:lnTo>
                <a:lnTo>
                  <a:pt x="0" y="821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252000" tIns="180000" rIns="252000" bIns="180000" anchor="t" anchorCtr="0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  <a:lvl2pPr algn="l">
              <a:spcBef>
                <a:spcPts val="1100"/>
              </a:spcBef>
              <a:defRPr sz="11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4DAFB4CE-E8C3-4430-9B94-C9DB692A5BC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423525" y="1847239"/>
            <a:ext cx="2026319" cy="1710348"/>
          </a:xfrm>
          <a:custGeom>
            <a:avLst/>
            <a:gdLst>
              <a:gd name="connsiteX0" fmla="*/ 0 w 2026319"/>
              <a:gd name="connsiteY0" fmla="*/ 0 h 1710348"/>
              <a:gd name="connsiteX1" fmla="*/ 2026319 w 2026319"/>
              <a:gd name="connsiteY1" fmla="*/ 0 h 1710348"/>
              <a:gd name="connsiteX2" fmla="*/ 2026319 w 2026319"/>
              <a:gd name="connsiteY2" fmla="*/ 1710348 h 1710348"/>
              <a:gd name="connsiteX3" fmla="*/ 70188 w 2026319"/>
              <a:gd name="connsiteY3" fmla="*/ 1710348 h 1710348"/>
              <a:gd name="connsiteX4" fmla="*/ 70188 w 2026319"/>
              <a:gd name="connsiteY4" fmla="*/ 821474 h 1710348"/>
              <a:gd name="connsiteX5" fmla="*/ 0 w 2026319"/>
              <a:gd name="connsiteY5" fmla="*/ 821474 h 17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319" h="1710348">
                <a:moveTo>
                  <a:pt x="0" y="0"/>
                </a:moveTo>
                <a:lnTo>
                  <a:pt x="2026319" y="0"/>
                </a:lnTo>
                <a:lnTo>
                  <a:pt x="2026319" y="1710348"/>
                </a:lnTo>
                <a:lnTo>
                  <a:pt x="70188" y="1710348"/>
                </a:lnTo>
                <a:lnTo>
                  <a:pt x="70188" y="821474"/>
                </a:lnTo>
                <a:lnTo>
                  <a:pt x="0" y="821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lIns="252000" tIns="180000" rIns="252000" bIns="180000" anchor="t" anchorCtr="0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  <a:lvl2pPr algn="l">
              <a:spcBef>
                <a:spcPts val="1100"/>
              </a:spcBef>
              <a:defRPr sz="11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62F265-9EF3-40DF-906A-240720E98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4800" y="4014000"/>
            <a:ext cx="6237582" cy="20808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spcBef>
                <a:spcPts val="1300"/>
              </a:spcBef>
              <a:defRPr sz="14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CA036E1-36E4-4C68-9C91-D301C8F93A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600" y="5770800"/>
            <a:ext cx="3938401" cy="3240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6339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ncadrés avec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49D9D62C-DBC2-4333-8F9C-05C7AB945158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6E7308C-04C9-48C9-A1AA-CECB91DEC84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08636" y="2175987"/>
            <a:ext cx="5594158" cy="2982754"/>
          </a:xfrm>
          <a:custGeom>
            <a:avLst/>
            <a:gdLst>
              <a:gd name="connsiteX0" fmla="*/ 0 w 5594158"/>
              <a:gd name="connsiteY0" fmla="*/ 0 h 2982754"/>
              <a:gd name="connsiteX1" fmla="*/ 5594158 w 5594158"/>
              <a:gd name="connsiteY1" fmla="*/ 0 h 2982754"/>
              <a:gd name="connsiteX2" fmla="*/ 5594158 w 5594158"/>
              <a:gd name="connsiteY2" fmla="*/ 1451091 h 2982754"/>
              <a:gd name="connsiteX3" fmla="*/ 5513710 w 5594158"/>
              <a:gd name="connsiteY3" fmla="*/ 1451091 h 2982754"/>
              <a:gd name="connsiteX4" fmla="*/ 5513710 w 5594158"/>
              <a:gd name="connsiteY4" fmla="*/ 2982754 h 2982754"/>
              <a:gd name="connsiteX5" fmla="*/ 0 w 5594158"/>
              <a:gd name="connsiteY5" fmla="*/ 2982754 h 29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4158" h="2982754">
                <a:moveTo>
                  <a:pt x="0" y="0"/>
                </a:moveTo>
                <a:lnTo>
                  <a:pt x="5594158" y="0"/>
                </a:lnTo>
                <a:lnTo>
                  <a:pt x="5594158" y="1451091"/>
                </a:lnTo>
                <a:lnTo>
                  <a:pt x="5513710" y="1451091"/>
                </a:lnTo>
                <a:lnTo>
                  <a:pt x="5513710" y="2982754"/>
                </a:lnTo>
                <a:lnTo>
                  <a:pt x="0" y="29827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540000" rIns="540000" bIns="54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B3AFC8C-852A-45CE-9871-A2C31B552FB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118225" y="2175987"/>
            <a:ext cx="5565074" cy="2984401"/>
          </a:xfrm>
          <a:custGeom>
            <a:avLst/>
            <a:gdLst>
              <a:gd name="connsiteX0" fmla="*/ 80490 w 5565074"/>
              <a:gd name="connsiteY0" fmla="*/ 0 h 2984401"/>
              <a:gd name="connsiteX1" fmla="*/ 5565074 w 5565074"/>
              <a:gd name="connsiteY1" fmla="*/ 0 h 2984401"/>
              <a:gd name="connsiteX2" fmla="*/ 5565074 w 5565074"/>
              <a:gd name="connsiteY2" fmla="*/ 2984401 h 2984401"/>
              <a:gd name="connsiteX3" fmla="*/ 0 w 5565074"/>
              <a:gd name="connsiteY3" fmla="*/ 2984401 h 2984401"/>
              <a:gd name="connsiteX4" fmla="*/ 0 w 5565074"/>
              <a:gd name="connsiteY4" fmla="*/ 1532383 h 2984401"/>
              <a:gd name="connsiteX5" fmla="*/ 80490 w 5565074"/>
              <a:gd name="connsiteY5" fmla="*/ 1532383 h 29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074" h="2984401">
                <a:moveTo>
                  <a:pt x="80490" y="0"/>
                </a:moveTo>
                <a:lnTo>
                  <a:pt x="5565074" y="0"/>
                </a:lnTo>
                <a:lnTo>
                  <a:pt x="5565074" y="2984401"/>
                </a:lnTo>
                <a:lnTo>
                  <a:pt x="0" y="2984401"/>
                </a:lnTo>
                <a:lnTo>
                  <a:pt x="0" y="1532383"/>
                </a:lnTo>
                <a:lnTo>
                  <a:pt x="80490" y="1532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540000" rIns="540000" bIns="54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8427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ncadrés avec apla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49D9D62C-DBC2-4333-8F9C-05C7AB945158}" type="datetime4">
              <a:rPr lang="fr-FR" smtClean="0"/>
              <a:t>16 mai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800" y="647700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834394E-3A7D-42F4-B2A0-C3CADFAFD4FA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76286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DA1BBA-3018-435C-AB99-6BEFBC68618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76285" y="3823710"/>
            <a:ext cx="4838704" cy="1316366"/>
          </a:xfrm>
          <a:custGeom>
            <a:avLst/>
            <a:gdLst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211887 w 4838704"/>
              <a:gd name="connsiteY8" fmla="*/ 1316366 h 1316934"/>
              <a:gd name="connsiteX9" fmla="*/ 0 w 4838704"/>
              <a:gd name="connsiteY9" fmla="*/ 1316366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0 w 4838704"/>
              <a:gd name="connsiteY8" fmla="*/ 1316366 h 1316934"/>
              <a:gd name="connsiteX9" fmla="*/ 0 w 4838704"/>
              <a:gd name="connsiteY9" fmla="*/ 0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0 w 4838704"/>
              <a:gd name="connsiteY7" fmla="*/ 1316366 h 1316934"/>
              <a:gd name="connsiteX8" fmla="*/ 0 w 4838704"/>
              <a:gd name="connsiteY8" fmla="*/ 0 h 1316934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3728480 w 4838704"/>
              <a:gd name="connsiteY5" fmla="*/ 1316366 h 1316366"/>
              <a:gd name="connsiteX6" fmla="*/ 0 w 4838704"/>
              <a:gd name="connsiteY6" fmla="*/ 1316366 h 1316366"/>
              <a:gd name="connsiteX7" fmla="*/ 0 w 4838704"/>
              <a:gd name="connsiteY7" fmla="*/ 0 h 1316366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0 w 4838704"/>
              <a:gd name="connsiteY5" fmla="*/ 1316366 h 1316366"/>
              <a:gd name="connsiteX6" fmla="*/ 0 w 4838704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4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4" y="80159"/>
                </a:lnTo>
                <a:lnTo>
                  <a:pt x="4838704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4C14EA3-7B7C-4923-87BE-AB6D5AD3B8D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93679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6505CAC-5BAE-439D-93F0-D2225BB6185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93679" y="3823711"/>
            <a:ext cx="4838703" cy="1316366"/>
          </a:xfrm>
          <a:custGeom>
            <a:avLst/>
            <a:gdLst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3728480 w 4838703"/>
              <a:gd name="connsiteY6" fmla="*/ 1319315 h 1319315"/>
              <a:gd name="connsiteX7" fmla="*/ 211887 w 4838703"/>
              <a:gd name="connsiteY7" fmla="*/ 1319315 h 1319315"/>
              <a:gd name="connsiteX8" fmla="*/ 211887 w 4838703"/>
              <a:gd name="connsiteY8" fmla="*/ 1316366 h 1319315"/>
              <a:gd name="connsiteX9" fmla="*/ 0 w 4838703"/>
              <a:gd name="connsiteY9" fmla="*/ 1316366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211887 w 4838703"/>
              <a:gd name="connsiteY6" fmla="*/ 1319315 h 1319315"/>
              <a:gd name="connsiteX7" fmla="*/ 211887 w 4838703"/>
              <a:gd name="connsiteY7" fmla="*/ 1316366 h 1319315"/>
              <a:gd name="connsiteX8" fmla="*/ 0 w 4838703"/>
              <a:gd name="connsiteY8" fmla="*/ 1316366 h 1319315"/>
              <a:gd name="connsiteX9" fmla="*/ 0 w 4838703"/>
              <a:gd name="connsiteY9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211887 w 4838703"/>
              <a:gd name="connsiteY6" fmla="*/ 1316366 h 1319315"/>
              <a:gd name="connsiteX7" fmla="*/ 0 w 4838703"/>
              <a:gd name="connsiteY7" fmla="*/ 1316366 h 1319315"/>
              <a:gd name="connsiteX8" fmla="*/ 0 w 4838703"/>
              <a:gd name="connsiteY8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0 w 4838703"/>
              <a:gd name="connsiteY6" fmla="*/ 1316366 h 1319315"/>
              <a:gd name="connsiteX7" fmla="*/ 0 w 4838703"/>
              <a:gd name="connsiteY7" fmla="*/ 0 h 1319315"/>
              <a:gd name="connsiteX0" fmla="*/ 0 w 4838703"/>
              <a:gd name="connsiteY0" fmla="*/ 0 h 1316366"/>
              <a:gd name="connsiteX1" fmla="*/ 2379208 w 4838703"/>
              <a:gd name="connsiteY1" fmla="*/ 0 h 1316366"/>
              <a:gd name="connsiteX2" fmla="*/ 2379208 w 4838703"/>
              <a:gd name="connsiteY2" fmla="*/ 80159 h 1316366"/>
              <a:gd name="connsiteX3" fmla="*/ 4838703 w 4838703"/>
              <a:gd name="connsiteY3" fmla="*/ 80159 h 1316366"/>
              <a:gd name="connsiteX4" fmla="*/ 4838703 w 4838703"/>
              <a:gd name="connsiteY4" fmla="*/ 1316366 h 1316366"/>
              <a:gd name="connsiteX5" fmla="*/ 0 w 4838703"/>
              <a:gd name="connsiteY5" fmla="*/ 1316366 h 1316366"/>
              <a:gd name="connsiteX6" fmla="*/ 0 w 4838703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3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3" y="80159"/>
                </a:lnTo>
                <a:lnTo>
                  <a:pt x="4838703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1961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ncadrés avec aplat gris + 2 encadrés avec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/>
          <a:lstStyle/>
          <a:p>
            <a:fld id="{49D9D62C-DBC2-4333-8F9C-05C7AB945158}" type="datetime4">
              <a:rPr lang="fr-FR" smtClean="0"/>
              <a:t>16 mai 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de votre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800" y="647700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834394E-3A7D-42F4-B2A0-C3CADFAFD4FA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76286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DA1BBA-3018-435C-AB99-6BEFBC68618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76285" y="3823710"/>
            <a:ext cx="4838704" cy="1316366"/>
          </a:xfrm>
          <a:custGeom>
            <a:avLst/>
            <a:gdLst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211887 w 4838704"/>
              <a:gd name="connsiteY8" fmla="*/ 1316366 h 1316934"/>
              <a:gd name="connsiteX9" fmla="*/ 0 w 4838704"/>
              <a:gd name="connsiteY9" fmla="*/ 1316366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211887 w 4838704"/>
              <a:gd name="connsiteY7" fmla="*/ 1316934 h 1316934"/>
              <a:gd name="connsiteX8" fmla="*/ 0 w 4838704"/>
              <a:gd name="connsiteY8" fmla="*/ 1316366 h 1316934"/>
              <a:gd name="connsiteX9" fmla="*/ 0 w 4838704"/>
              <a:gd name="connsiteY9" fmla="*/ 0 h 1316934"/>
              <a:gd name="connsiteX0" fmla="*/ 0 w 4838704"/>
              <a:gd name="connsiteY0" fmla="*/ 0 h 1316934"/>
              <a:gd name="connsiteX1" fmla="*/ 2379208 w 4838704"/>
              <a:gd name="connsiteY1" fmla="*/ 0 h 1316934"/>
              <a:gd name="connsiteX2" fmla="*/ 2379208 w 4838704"/>
              <a:gd name="connsiteY2" fmla="*/ 80159 h 1316934"/>
              <a:gd name="connsiteX3" fmla="*/ 4838704 w 4838704"/>
              <a:gd name="connsiteY3" fmla="*/ 80159 h 1316934"/>
              <a:gd name="connsiteX4" fmla="*/ 4838704 w 4838704"/>
              <a:gd name="connsiteY4" fmla="*/ 1316366 h 1316934"/>
              <a:gd name="connsiteX5" fmla="*/ 3728480 w 4838704"/>
              <a:gd name="connsiteY5" fmla="*/ 1316366 h 1316934"/>
              <a:gd name="connsiteX6" fmla="*/ 3728480 w 4838704"/>
              <a:gd name="connsiteY6" fmla="*/ 1316934 h 1316934"/>
              <a:gd name="connsiteX7" fmla="*/ 0 w 4838704"/>
              <a:gd name="connsiteY7" fmla="*/ 1316366 h 1316934"/>
              <a:gd name="connsiteX8" fmla="*/ 0 w 4838704"/>
              <a:gd name="connsiteY8" fmla="*/ 0 h 1316934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3728480 w 4838704"/>
              <a:gd name="connsiteY5" fmla="*/ 1316366 h 1316366"/>
              <a:gd name="connsiteX6" fmla="*/ 0 w 4838704"/>
              <a:gd name="connsiteY6" fmla="*/ 1316366 h 1316366"/>
              <a:gd name="connsiteX7" fmla="*/ 0 w 4838704"/>
              <a:gd name="connsiteY7" fmla="*/ 0 h 1316366"/>
              <a:gd name="connsiteX0" fmla="*/ 0 w 4838704"/>
              <a:gd name="connsiteY0" fmla="*/ 0 h 1316366"/>
              <a:gd name="connsiteX1" fmla="*/ 2379208 w 4838704"/>
              <a:gd name="connsiteY1" fmla="*/ 0 h 1316366"/>
              <a:gd name="connsiteX2" fmla="*/ 2379208 w 4838704"/>
              <a:gd name="connsiteY2" fmla="*/ 80159 h 1316366"/>
              <a:gd name="connsiteX3" fmla="*/ 4838704 w 4838704"/>
              <a:gd name="connsiteY3" fmla="*/ 80159 h 1316366"/>
              <a:gd name="connsiteX4" fmla="*/ 4838704 w 4838704"/>
              <a:gd name="connsiteY4" fmla="*/ 1316366 h 1316366"/>
              <a:gd name="connsiteX5" fmla="*/ 0 w 4838704"/>
              <a:gd name="connsiteY5" fmla="*/ 1316366 h 1316366"/>
              <a:gd name="connsiteX6" fmla="*/ 0 w 4838704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4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4" y="80159"/>
                </a:lnTo>
                <a:lnTo>
                  <a:pt x="4838704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chemeClr val="tx2"/>
            </a:solidFill>
          </a:ln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4C14EA3-7B7C-4923-87BE-AB6D5AD3B8D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93679" y="2175987"/>
            <a:ext cx="4838703" cy="1612310"/>
          </a:xfrm>
          <a:custGeom>
            <a:avLst/>
            <a:gdLst>
              <a:gd name="connsiteX0" fmla="*/ 0 w 4838703"/>
              <a:gd name="connsiteY0" fmla="*/ 0 h 1612310"/>
              <a:gd name="connsiteX1" fmla="*/ 4838703 w 4838703"/>
              <a:gd name="connsiteY1" fmla="*/ 0 h 1612310"/>
              <a:gd name="connsiteX2" fmla="*/ 4838703 w 4838703"/>
              <a:gd name="connsiteY2" fmla="*/ 1612310 h 1612310"/>
              <a:gd name="connsiteX3" fmla="*/ 2459367 w 4838703"/>
              <a:gd name="connsiteY3" fmla="*/ 1612310 h 1612310"/>
              <a:gd name="connsiteX4" fmla="*/ 2459367 w 4838703"/>
              <a:gd name="connsiteY4" fmla="*/ 1532150 h 1612310"/>
              <a:gd name="connsiteX5" fmla="*/ 0 w 4838703"/>
              <a:gd name="connsiteY5" fmla="*/ 1532150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703" h="1612310">
                <a:moveTo>
                  <a:pt x="0" y="0"/>
                </a:moveTo>
                <a:lnTo>
                  <a:pt x="4838703" y="0"/>
                </a:lnTo>
                <a:lnTo>
                  <a:pt x="4838703" y="1612310"/>
                </a:lnTo>
                <a:lnTo>
                  <a:pt x="2459367" y="1612310"/>
                </a:lnTo>
                <a:lnTo>
                  <a:pt x="2459367" y="1532150"/>
                </a:lnTo>
                <a:lnTo>
                  <a:pt x="0" y="1532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88000" tIns="288000" rIns="288000" bIns="28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6505CAC-5BAE-439D-93F0-D2225BB6185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93679" y="3823711"/>
            <a:ext cx="4838703" cy="1316366"/>
          </a:xfrm>
          <a:custGeom>
            <a:avLst/>
            <a:gdLst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3728480 w 4838703"/>
              <a:gd name="connsiteY6" fmla="*/ 1319315 h 1319315"/>
              <a:gd name="connsiteX7" fmla="*/ 211887 w 4838703"/>
              <a:gd name="connsiteY7" fmla="*/ 1319315 h 1319315"/>
              <a:gd name="connsiteX8" fmla="*/ 211887 w 4838703"/>
              <a:gd name="connsiteY8" fmla="*/ 1316366 h 1319315"/>
              <a:gd name="connsiteX9" fmla="*/ 0 w 4838703"/>
              <a:gd name="connsiteY9" fmla="*/ 1316366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3728480 w 4838703"/>
              <a:gd name="connsiteY5" fmla="*/ 1316366 h 1319315"/>
              <a:gd name="connsiteX6" fmla="*/ 211887 w 4838703"/>
              <a:gd name="connsiteY6" fmla="*/ 1319315 h 1319315"/>
              <a:gd name="connsiteX7" fmla="*/ 211887 w 4838703"/>
              <a:gd name="connsiteY7" fmla="*/ 1316366 h 1319315"/>
              <a:gd name="connsiteX8" fmla="*/ 0 w 4838703"/>
              <a:gd name="connsiteY8" fmla="*/ 1316366 h 1319315"/>
              <a:gd name="connsiteX9" fmla="*/ 0 w 4838703"/>
              <a:gd name="connsiteY9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211887 w 4838703"/>
              <a:gd name="connsiteY6" fmla="*/ 1316366 h 1319315"/>
              <a:gd name="connsiteX7" fmla="*/ 0 w 4838703"/>
              <a:gd name="connsiteY7" fmla="*/ 1316366 h 1319315"/>
              <a:gd name="connsiteX8" fmla="*/ 0 w 4838703"/>
              <a:gd name="connsiteY8" fmla="*/ 0 h 1319315"/>
              <a:gd name="connsiteX0" fmla="*/ 0 w 4838703"/>
              <a:gd name="connsiteY0" fmla="*/ 0 h 1319315"/>
              <a:gd name="connsiteX1" fmla="*/ 2379208 w 4838703"/>
              <a:gd name="connsiteY1" fmla="*/ 0 h 1319315"/>
              <a:gd name="connsiteX2" fmla="*/ 2379208 w 4838703"/>
              <a:gd name="connsiteY2" fmla="*/ 80159 h 1319315"/>
              <a:gd name="connsiteX3" fmla="*/ 4838703 w 4838703"/>
              <a:gd name="connsiteY3" fmla="*/ 80159 h 1319315"/>
              <a:gd name="connsiteX4" fmla="*/ 4838703 w 4838703"/>
              <a:gd name="connsiteY4" fmla="*/ 1316366 h 1319315"/>
              <a:gd name="connsiteX5" fmla="*/ 211887 w 4838703"/>
              <a:gd name="connsiteY5" fmla="*/ 1319315 h 1319315"/>
              <a:gd name="connsiteX6" fmla="*/ 0 w 4838703"/>
              <a:gd name="connsiteY6" fmla="*/ 1316366 h 1319315"/>
              <a:gd name="connsiteX7" fmla="*/ 0 w 4838703"/>
              <a:gd name="connsiteY7" fmla="*/ 0 h 1319315"/>
              <a:gd name="connsiteX0" fmla="*/ 0 w 4838703"/>
              <a:gd name="connsiteY0" fmla="*/ 0 h 1316366"/>
              <a:gd name="connsiteX1" fmla="*/ 2379208 w 4838703"/>
              <a:gd name="connsiteY1" fmla="*/ 0 h 1316366"/>
              <a:gd name="connsiteX2" fmla="*/ 2379208 w 4838703"/>
              <a:gd name="connsiteY2" fmla="*/ 80159 h 1316366"/>
              <a:gd name="connsiteX3" fmla="*/ 4838703 w 4838703"/>
              <a:gd name="connsiteY3" fmla="*/ 80159 h 1316366"/>
              <a:gd name="connsiteX4" fmla="*/ 4838703 w 4838703"/>
              <a:gd name="connsiteY4" fmla="*/ 1316366 h 1316366"/>
              <a:gd name="connsiteX5" fmla="*/ 0 w 4838703"/>
              <a:gd name="connsiteY5" fmla="*/ 1316366 h 1316366"/>
              <a:gd name="connsiteX6" fmla="*/ 0 w 4838703"/>
              <a:gd name="connsiteY6" fmla="*/ 0 h 13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703" h="1316366">
                <a:moveTo>
                  <a:pt x="0" y="0"/>
                </a:moveTo>
                <a:lnTo>
                  <a:pt x="2379208" y="0"/>
                </a:lnTo>
                <a:lnTo>
                  <a:pt x="2379208" y="80159"/>
                </a:lnTo>
                <a:lnTo>
                  <a:pt x="4838703" y="80159"/>
                </a:lnTo>
                <a:lnTo>
                  <a:pt x="4838703" y="1316366"/>
                </a:lnTo>
                <a:lnTo>
                  <a:pt x="0" y="1316366"/>
                </a:lnTo>
                <a:lnTo>
                  <a:pt x="0" y="0"/>
                </a:lnTo>
                <a:close/>
              </a:path>
            </a:pathLst>
          </a:custGeom>
          <a:noFill/>
          <a:ln w="15240">
            <a:solidFill>
              <a:schemeClr val="tx2"/>
            </a:solidFill>
          </a:ln>
        </p:spPr>
        <p:txBody>
          <a:bodyPr wrap="square" lIns="288000" tIns="288000" rIns="288000" bIns="288000"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8530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B8A4E4-F615-4DF5-BE05-8D9DD9416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376" y="1929653"/>
            <a:ext cx="6033248" cy="29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515EB0-D500-46D9-9A13-F3C4A8B65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900" y="4023359"/>
            <a:ext cx="3467100" cy="28337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D2F4E0-5B37-427A-870D-E9C5DE6E9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300" y="2420891"/>
            <a:ext cx="1682750" cy="211935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F2D43F4-F96E-44A9-AE46-46B7F1AF2705}"/>
              </a:ext>
            </a:extLst>
          </p:cNvPr>
          <p:cNvCxnSpPr/>
          <p:nvPr userDrawn="1"/>
        </p:nvCxnSpPr>
        <p:spPr>
          <a:xfrm>
            <a:off x="4530120" y="2420891"/>
            <a:ext cx="0" cy="19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D0C038E-2247-4135-83AC-D1F887924847}"/>
              </a:ext>
            </a:extLst>
          </p:cNvPr>
          <p:cNvCxnSpPr/>
          <p:nvPr userDrawn="1"/>
        </p:nvCxnSpPr>
        <p:spPr>
          <a:xfrm>
            <a:off x="7661464" y="2420891"/>
            <a:ext cx="0" cy="19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1F6D58A-5260-4526-BD49-0818C739E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300" y="2420891"/>
            <a:ext cx="2813838" cy="21193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4B0C7C-BA17-4852-969C-DA2FC6D9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9538" y="2420891"/>
            <a:ext cx="1681161" cy="21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2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1200513" y="816000"/>
            <a:ext cx="10272131" cy="38404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33" b="0" i="0" baseline="0">
                <a:solidFill>
                  <a:srgbClr val="B24388"/>
                </a:solidFill>
                <a:latin typeface="Montserrat SemiBold" panose="00000700000000000000" pitchFamily="50" charset="0"/>
              </a:defRPr>
            </a:lvl1pPr>
            <a:lvl2pPr marL="609585" indent="0">
              <a:buNone/>
              <a:defRPr sz="1600" b="0">
                <a:solidFill>
                  <a:schemeClr val="bg1"/>
                </a:solidFill>
              </a:defRPr>
            </a:lvl2pPr>
            <a:lvl3pPr marL="1219170" indent="0">
              <a:buNone/>
              <a:defRPr sz="1600" b="0">
                <a:solidFill>
                  <a:schemeClr val="bg1"/>
                </a:solidFill>
              </a:defRPr>
            </a:lvl3pPr>
            <a:lvl4pPr marL="1828754" indent="0">
              <a:buNone/>
              <a:defRPr sz="1600" b="0">
                <a:solidFill>
                  <a:schemeClr val="bg1"/>
                </a:solidFill>
              </a:defRPr>
            </a:lvl4pPr>
            <a:lvl5pPr marL="2438339" indent="0"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 dirty="0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633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avec encadré contour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18B9DB-4C04-4B63-8944-C9D098266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F20E773-0DFF-49F5-88D1-06EE1957307C}"/>
              </a:ext>
            </a:extLst>
          </p:cNvPr>
          <p:cNvSpPr>
            <a:spLocks noChangeAspect="1"/>
          </p:cNvSpPr>
          <p:nvPr userDrawn="1"/>
        </p:nvSpPr>
        <p:spPr>
          <a:xfrm>
            <a:off x="536343" y="536344"/>
            <a:ext cx="11160058" cy="5805341"/>
          </a:xfrm>
          <a:custGeom>
            <a:avLst/>
            <a:gdLst>
              <a:gd name="connsiteX0" fmla="*/ 985106 w 11160058"/>
              <a:gd name="connsiteY0" fmla="*/ 0 h 5805341"/>
              <a:gd name="connsiteX1" fmla="*/ 10144358 w 11160058"/>
              <a:gd name="connsiteY1" fmla="*/ 0 h 5805341"/>
              <a:gd name="connsiteX2" fmla="*/ 10144358 w 11160058"/>
              <a:gd name="connsiteY2" fmla="*/ 1 h 5805341"/>
              <a:gd name="connsiteX3" fmla="*/ 11151002 w 11160058"/>
              <a:gd name="connsiteY3" fmla="*/ 1 h 5805341"/>
              <a:gd name="connsiteX4" fmla="*/ 11151128 w 11160058"/>
              <a:gd name="connsiteY4" fmla="*/ 0 h 5805341"/>
              <a:gd name="connsiteX5" fmla="*/ 11160002 w 11160058"/>
              <a:gd name="connsiteY5" fmla="*/ 8876 h 5805341"/>
              <a:gd name="connsiteX6" fmla="*/ 11160002 w 11160058"/>
              <a:gd name="connsiteY6" fmla="*/ 5407760 h 5805341"/>
              <a:gd name="connsiteX7" fmla="*/ 11160002 w 11160058"/>
              <a:gd name="connsiteY7" fmla="*/ 5441468 h 5805341"/>
              <a:gd name="connsiteX8" fmla="*/ 11160058 w 11160058"/>
              <a:gd name="connsiteY8" fmla="*/ 5441468 h 5805341"/>
              <a:gd name="connsiteX9" fmla="*/ 11160058 w 11160058"/>
              <a:gd name="connsiteY9" fmla="*/ 5628083 h 5805341"/>
              <a:gd name="connsiteX10" fmla="*/ 11160058 w 11160058"/>
              <a:gd name="connsiteY10" fmla="*/ 5646742 h 5805341"/>
              <a:gd name="connsiteX11" fmla="*/ 11160058 w 11160058"/>
              <a:gd name="connsiteY11" fmla="*/ 5685545 h 5805341"/>
              <a:gd name="connsiteX12" fmla="*/ 9606766 w 11160058"/>
              <a:gd name="connsiteY12" fmla="*/ 5685545 h 5805341"/>
              <a:gd name="connsiteX13" fmla="*/ 9606766 w 11160058"/>
              <a:gd name="connsiteY13" fmla="*/ 5805341 h 5805341"/>
              <a:gd name="connsiteX14" fmla="*/ 9 w 11160058"/>
              <a:gd name="connsiteY14" fmla="*/ 5805341 h 5805341"/>
              <a:gd name="connsiteX15" fmla="*/ 9 w 11160058"/>
              <a:gd name="connsiteY15" fmla="*/ 5685545 h 5805341"/>
              <a:gd name="connsiteX16" fmla="*/ 0 w 11160058"/>
              <a:gd name="connsiteY16" fmla="*/ 5628083 h 5805341"/>
              <a:gd name="connsiteX17" fmla="*/ 47 w 11160058"/>
              <a:gd name="connsiteY17" fmla="*/ 5628083 h 5805341"/>
              <a:gd name="connsiteX18" fmla="*/ 47 w 11160058"/>
              <a:gd name="connsiteY18" fmla="*/ 9636 h 5805341"/>
              <a:gd name="connsiteX19" fmla="*/ 0 w 11160058"/>
              <a:gd name="connsiteY19" fmla="*/ 8703 h 5805341"/>
              <a:gd name="connsiteX20" fmla="*/ 8793 w 11160058"/>
              <a:gd name="connsiteY20" fmla="*/ 1 h 5805341"/>
              <a:gd name="connsiteX21" fmla="*/ 985105 w 11160058"/>
              <a:gd name="connsiteY21" fmla="*/ 1 h 58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160058" h="5805341">
                <a:moveTo>
                  <a:pt x="985106" y="0"/>
                </a:moveTo>
                <a:lnTo>
                  <a:pt x="10144358" y="0"/>
                </a:lnTo>
                <a:lnTo>
                  <a:pt x="10144358" y="1"/>
                </a:lnTo>
                <a:lnTo>
                  <a:pt x="11151002" y="1"/>
                </a:lnTo>
                <a:cubicBezTo>
                  <a:pt x="11151040" y="0"/>
                  <a:pt x="11151089" y="0"/>
                  <a:pt x="11151128" y="0"/>
                </a:cubicBezTo>
                <a:cubicBezTo>
                  <a:pt x="11156034" y="1"/>
                  <a:pt x="11160002" y="3974"/>
                  <a:pt x="11160002" y="8876"/>
                </a:cubicBezTo>
                <a:cubicBezTo>
                  <a:pt x="11160002" y="281952"/>
                  <a:pt x="11160002" y="4469661"/>
                  <a:pt x="11160002" y="5407760"/>
                </a:cubicBezTo>
                <a:lnTo>
                  <a:pt x="11160002" y="5441468"/>
                </a:lnTo>
                <a:lnTo>
                  <a:pt x="11160058" y="5441468"/>
                </a:lnTo>
                <a:lnTo>
                  <a:pt x="11160058" y="5628083"/>
                </a:lnTo>
                <a:lnTo>
                  <a:pt x="11160058" y="5646742"/>
                </a:lnTo>
                <a:lnTo>
                  <a:pt x="11160058" y="5685545"/>
                </a:lnTo>
                <a:lnTo>
                  <a:pt x="9606766" y="5685545"/>
                </a:lnTo>
                <a:lnTo>
                  <a:pt x="9606766" y="5805341"/>
                </a:lnTo>
                <a:lnTo>
                  <a:pt x="9" y="5805341"/>
                </a:lnTo>
                <a:lnTo>
                  <a:pt x="9" y="5685545"/>
                </a:lnTo>
                <a:lnTo>
                  <a:pt x="0" y="5628083"/>
                </a:lnTo>
                <a:lnTo>
                  <a:pt x="47" y="5628083"/>
                </a:lnTo>
                <a:lnTo>
                  <a:pt x="47" y="9636"/>
                </a:lnTo>
                <a:cubicBezTo>
                  <a:pt x="14" y="9327"/>
                  <a:pt x="-1" y="9014"/>
                  <a:pt x="0" y="8703"/>
                </a:cubicBezTo>
                <a:cubicBezTo>
                  <a:pt x="25" y="3873"/>
                  <a:pt x="3962" y="-24"/>
                  <a:pt x="8793" y="1"/>
                </a:cubicBezTo>
                <a:lnTo>
                  <a:pt x="985105" y="1"/>
                </a:ln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3" y="702000"/>
            <a:ext cx="10620000" cy="5040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2118" y="1695730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0025" y="1427778"/>
            <a:ext cx="2160000" cy="1080000"/>
          </a:xfrm>
        </p:spPr>
        <p:txBody>
          <a:bodyPr anchor="ctr"/>
          <a:lstStyle>
            <a:lvl1pPr marL="0" indent="0">
              <a:buFont typeface="Wingdings" panose="05000000000000000000" pitchFamily="2" charset="2"/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F7B4-7FEF-4147-85D6-DC63B30A79E9}" type="datetime6">
              <a:rPr lang="fr-FR" smtClean="0"/>
              <a:t>mai 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2118" y="3063759"/>
            <a:ext cx="1332000" cy="576000"/>
          </a:xfrm>
        </p:spPr>
        <p:txBody>
          <a:bodyPr anchor="ctr"/>
          <a:lstStyle>
            <a:lvl1pPr marL="0" indent="-288000">
              <a:buClr>
                <a:schemeClr val="tx2"/>
              </a:buClr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08DB6947-039A-4506-BEB5-83CB21C64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0025" y="2799503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B0E1FED-A360-4639-85C4-418D0D8BC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2118" y="4431787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4D78BB2E-6135-47F9-BBCD-CB1BD78C8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0025" y="4167579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63F8089-6DF1-41FC-B75B-F8D08910E46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47818" y="1695730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D6FE874C-587C-4A91-AE0E-C1C9C3F63B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5725" y="1427778"/>
            <a:ext cx="2160000" cy="1080000"/>
          </a:xfrm>
        </p:spPr>
        <p:txBody>
          <a:bodyPr anchor="ctr"/>
          <a:lstStyle>
            <a:lvl1pPr marL="0" indent="0">
              <a:buFont typeface="Wingdings" panose="05000000000000000000" pitchFamily="2" charset="2"/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DF1A1049-8BD1-4AAB-9532-C00607823C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7818" y="3063759"/>
            <a:ext cx="1332000" cy="576000"/>
          </a:xfrm>
        </p:spPr>
        <p:txBody>
          <a:bodyPr anchor="ctr"/>
          <a:lstStyle>
            <a:lvl1pPr marL="0" indent="-288000">
              <a:buClr>
                <a:schemeClr val="tx2"/>
              </a:buClr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8D862442-38EE-4BD1-AF2C-FFE3291DF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5725" y="2799503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A285AE0-6497-45A4-8007-BCBF45B215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818" y="4431787"/>
            <a:ext cx="1332000" cy="576000"/>
          </a:xfrm>
        </p:spPr>
        <p:txBody>
          <a:bodyPr anchor="ctr"/>
          <a:lstStyle>
            <a:lvl1pPr marL="0" indent="-288000">
              <a:buFont typeface="Wingdings" panose="05000000000000000000" pitchFamily="2" charset="2"/>
              <a:buChar char=""/>
              <a:defRPr sz="35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1277DAF8-0330-4C20-B633-516490DCC0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5725" y="4167579"/>
            <a:ext cx="2160000" cy="1080000"/>
          </a:xfrm>
        </p:spPr>
        <p:txBody>
          <a:bodyPr anchor="ctr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0623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F36DC-267C-4644-B310-726FF268F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F23FCB-E88C-8143-83C6-F28D10EE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16411-F425-8149-A1A9-9077097E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3597A-A4DB-084E-BB1C-E622B761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F6BE5-AF69-9845-ACD2-B8EDB448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104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022E7-DB8A-BE4D-9BE3-28BFF3B2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D0DC39-D832-4A46-98DF-AB6B01E8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5D747-56ED-E64B-A58E-3BDCAA69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82C6A-3FE2-5840-AF79-354CB9AE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62F72-9AEF-C746-8E41-01038A8B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4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3CC90-9B06-D741-92A0-EF5E8E41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4F77DE-8B6E-E04B-A638-CA36274BC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5D9449-7E0D-0B42-B2C1-4347F504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30EAB-8697-AD45-B277-832835CA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0AC48-3A8D-A848-8FF7-0AB25E52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021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A5C13-472A-624F-88EC-2F20B172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9B8C5F-6C4C-DB4B-B58A-DC4A10BD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C6F91C-44D9-294B-A3A0-57E8A3113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3D731A-6634-934B-993B-372D8045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98A32A-F5D6-8D4B-B0AD-E4FA1C09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E38491-2A26-FF42-B034-1DCFDC65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64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85FFC-2E40-B64D-8187-7E8C7781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28E54D-2BCC-DB43-BBE7-A4F460445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493F7D-CFC3-F14F-9E56-81AA35CF7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956C80-5E6A-104A-B0FA-7565E9413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E76947-2208-D744-8D75-0B58E37E9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E5FA3A-FB02-A045-AA4A-ADA400B2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70348A-7DB3-DA40-932C-41571D97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B55A84-7141-3542-ACD9-75B49C25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644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E3CEC-80B3-9F4D-B5ED-F9E8C11A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188AFA-046C-174F-985F-1F5DFB49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E6D565-EB92-DE4A-847D-F4EC7599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4F875C-BFF7-DD4E-B853-FC95CC6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06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A316FF-9CBB-0842-9C69-FB2D8386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B008EF-F75F-0F4B-B841-1473DF32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2D1145-936A-7549-B53C-E3C21DCF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88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93439-DCD2-7946-AD46-37A7E5F7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DE786-0C42-4446-B00C-307E6310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CDA78D-46E9-8E42-AC54-76BBA1118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375DC5-5FAE-7440-97C9-A82E2E17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2EB9ED-EB7A-F145-B94E-548C52C8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206A0C-3CB4-E145-A3E3-3001D6E1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082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4D43B-BEC4-4847-A775-AD8DA635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CCAA7E-B66B-534D-B55D-CB310D530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47943B-5EF5-CE43-B80E-F37C63DDB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711A6B-6B5F-2744-9E04-BD0592F0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BE7581-563D-FD48-93E2-C876827F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C7663D-04BA-6845-929B-05405D8C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47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05A6E-3DE9-2943-A863-F31792CC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A058F4-B2BD-9642-887C-7FC29CCEB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DD746-E6E3-964B-98DD-227F6090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A10FE-DEFB-F34B-8516-6D548321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4AF8DE-ED6B-6B4A-A249-C83D38E3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3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8C6C31-7D7B-47B9-8A52-F9215569A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5510" y="6123869"/>
            <a:ext cx="1757360" cy="685020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287D92D-9701-44CA-94A2-69F6C452575D}"/>
              </a:ext>
            </a:extLst>
          </p:cNvPr>
          <p:cNvSpPr>
            <a:spLocks noChangeAspect="1"/>
          </p:cNvSpPr>
          <p:nvPr userDrawn="1"/>
        </p:nvSpPr>
        <p:spPr>
          <a:xfrm>
            <a:off x="536343" y="536344"/>
            <a:ext cx="11160002" cy="5701107"/>
          </a:xfrm>
          <a:custGeom>
            <a:avLst/>
            <a:gdLst>
              <a:gd name="connsiteX0" fmla="*/ 985106 w 11160002"/>
              <a:gd name="connsiteY0" fmla="*/ 0 h 5701107"/>
              <a:gd name="connsiteX1" fmla="*/ 10144358 w 11160002"/>
              <a:gd name="connsiteY1" fmla="*/ 0 h 5701107"/>
              <a:gd name="connsiteX2" fmla="*/ 10144358 w 11160002"/>
              <a:gd name="connsiteY2" fmla="*/ 1 h 5701107"/>
              <a:gd name="connsiteX3" fmla="*/ 11151002 w 11160002"/>
              <a:gd name="connsiteY3" fmla="*/ 1 h 5701107"/>
              <a:gd name="connsiteX4" fmla="*/ 11151128 w 11160002"/>
              <a:gd name="connsiteY4" fmla="*/ 0 h 5701107"/>
              <a:gd name="connsiteX5" fmla="*/ 11160002 w 11160002"/>
              <a:gd name="connsiteY5" fmla="*/ 8876 h 5701107"/>
              <a:gd name="connsiteX6" fmla="*/ 11160002 w 11160002"/>
              <a:gd name="connsiteY6" fmla="*/ 5586636 h 5701107"/>
              <a:gd name="connsiteX7" fmla="*/ 11160002 w 11160002"/>
              <a:gd name="connsiteY7" fmla="*/ 5586762 h 5701107"/>
              <a:gd name="connsiteX8" fmla="*/ 11150875 w 11160002"/>
              <a:gd name="connsiteY8" fmla="*/ 5595382 h 5701107"/>
              <a:gd name="connsiteX9" fmla="*/ 9246907 w 11160002"/>
              <a:gd name="connsiteY9" fmla="*/ 5595382 h 5701107"/>
              <a:gd name="connsiteX10" fmla="*/ 9238035 w 11160002"/>
              <a:gd name="connsiteY10" fmla="*/ 5604508 h 5701107"/>
              <a:gd name="connsiteX11" fmla="*/ 9238035 w 11160002"/>
              <a:gd name="connsiteY11" fmla="*/ 5692105 h 5701107"/>
              <a:gd name="connsiteX12" fmla="*/ 9228908 w 11160002"/>
              <a:gd name="connsiteY12" fmla="*/ 5701106 h 5701107"/>
              <a:gd name="connsiteX13" fmla="*/ 8252595 w 11160002"/>
              <a:gd name="connsiteY13" fmla="*/ 5701106 h 5701107"/>
              <a:gd name="connsiteX14" fmla="*/ 8252595 w 11160002"/>
              <a:gd name="connsiteY14" fmla="*/ 5701107 h 5701107"/>
              <a:gd name="connsiteX15" fmla="*/ 9046 w 11160002"/>
              <a:gd name="connsiteY15" fmla="*/ 5701107 h 5701107"/>
              <a:gd name="connsiteX16" fmla="*/ 47 w 11160002"/>
              <a:gd name="connsiteY16" fmla="*/ 5692106 h 5701107"/>
              <a:gd name="connsiteX17" fmla="*/ 47 w 11160002"/>
              <a:gd name="connsiteY17" fmla="*/ 9636 h 5701107"/>
              <a:gd name="connsiteX18" fmla="*/ 0 w 11160002"/>
              <a:gd name="connsiteY18" fmla="*/ 8703 h 5701107"/>
              <a:gd name="connsiteX19" fmla="*/ 8793 w 11160002"/>
              <a:gd name="connsiteY19" fmla="*/ 1 h 5701107"/>
              <a:gd name="connsiteX20" fmla="*/ 985105 w 11160002"/>
              <a:gd name="connsiteY20" fmla="*/ 1 h 570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0002" h="5701107">
                <a:moveTo>
                  <a:pt x="985106" y="0"/>
                </a:moveTo>
                <a:lnTo>
                  <a:pt x="10144358" y="0"/>
                </a:lnTo>
                <a:lnTo>
                  <a:pt x="10144358" y="1"/>
                </a:lnTo>
                <a:lnTo>
                  <a:pt x="11151002" y="1"/>
                </a:lnTo>
                <a:cubicBezTo>
                  <a:pt x="11151040" y="0"/>
                  <a:pt x="11151089" y="0"/>
                  <a:pt x="11151128" y="0"/>
                </a:cubicBezTo>
                <a:cubicBezTo>
                  <a:pt x="11156034" y="1"/>
                  <a:pt x="11160002" y="3974"/>
                  <a:pt x="11160002" y="8876"/>
                </a:cubicBezTo>
                <a:cubicBezTo>
                  <a:pt x="11160002" y="310201"/>
                  <a:pt x="11160002" y="5377976"/>
                  <a:pt x="11160002" y="5586636"/>
                </a:cubicBezTo>
                <a:cubicBezTo>
                  <a:pt x="11160002" y="5586673"/>
                  <a:pt x="11160002" y="5586725"/>
                  <a:pt x="11160002" y="5586762"/>
                </a:cubicBezTo>
                <a:cubicBezTo>
                  <a:pt x="11159863" y="5591668"/>
                  <a:pt x="11155768" y="5595522"/>
                  <a:pt x="11150875" y="5595382"/>
                </a:cubicBezTo>
                <a:lnTo>
                  <a:pt x="9246907" y="5595382"/>
                </a:lnTo>
                <a:lnTo>
                  <a:pt x="9238035" y="5604508"/>
                </a:lnTo>
                <a:lnTo>
                  <a:pt x="9238035" y="5692105"/>
                </a:lnTo>
                <a:cubicBezTo>
                  <a:pt x="9237972" y="5697100"/>
                  <a:pt x="9233903" y="5701106"/>
                  <a:pt x="9228908" y="5701106"/>
                </a:cubicBezTo>
                <a:lnTo>
                  <a:pt x="8252595" y="5701106"/>
                </a:lnTo>
                <a:lnTo>
                  <a:pt x="8252595" y="5701107"/>
                </a:lnTo>
                <a:lnTo>
                  <a:pt x="9046" y="5701107"/>
                </a:lnTo>
                <a:cubicBezTo>
                  <a:pt x="4077" y="5701107"/>
                  <a:pt x="47" y="5697075"/>
                  <a:pt x="47" y="5692106"/>
                </a:cubicBezTo>
                <a:lnTo>
                  <a:pt x="47" y="9636"/>
                </a:lnTo>
                <a:cubicBezTo>
                  <a:pt x="14" y="9327"/>
                  <a:pt x="-1" y="9014"/>
                  <a:pt x="0" y="8703"/>
                </a:cubicBezTo>
                <a:cubicBezTo>
                  <a:pt x="25" y="3873"/>
                  <a:pt x="3962" y="-24"/>
                  <a:pt x="8793" y="1"/>
                </a:cubicBezTo>
                <a:lnTo>
                  <a:pt x="985105" y="1"/>
                </a:ln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787" y="2273617"/>
            <a:ext cx="2880000" cy="1080000"/>
          </a:xfrm>
        </p:spPr>
        <p:txBody>
          <a:bodyPr anchor="b"/>
          <a:lstStyle>
            <a:lvl1pPr algn="l">
              <a:defRPr sz="6900" i="1">
                <a:solidFill>
                  <a:schemeClr val="tx2"/>
                </a:solidFill>
              </a:defRPr>
            </a:lvl1pPr>
          </a:lstStyle>
          <a:p>
            <a:r>
              <a:rPr lang="fr-FR"/>
              <a:t>NN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3786" y="3269296"/>
            <a:ext cx="7920000" cy="2160000"/>
          </a:xfrm>
        </p:spPr>
        <p:txBody>
          <a:bodyPr anchor="t"/>
          <a:lstStyle>
            <a:lvl1pPr marL="0" indent="0" algn="l">
              <a:buNone/>
              <a:defRPr sz="23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C76C4E5-F666-4B92-80DC-0D82AFEB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2108-141F-4D17-8903-C7D4B8384561}" type="datetime6">
              <a:rPr lang="fr-FR" smtClean="0"/>
              <a:t>mai 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BBFF2255-0FA4-4D10-B137-EF7395F5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11476EE-CC7F-4592-910E-D01AC09E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5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C2547E-3E73-AB47-942C-2DCC7AC73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F150F-3FF5-314B-9410-014B6915E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C7D47-9C0F-684D-B47E-98934618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9810C-AF6E-D243-82BE-5FB658FF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59882E-6C14-BE4A-B672-930845E4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05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GENTA_O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DB5D332C-E334-40A3-8C8B-E9B20545E5A3}"/>
              </a:ext>
            </a:extLst>
          </p:cNvPr>
          <p:cNvSpPr/>
          <p:nvPr userDrawn="1"/>
        </p:nvSpPr>
        <p:spPr>
          <a:xfrm>
            <a:off x="179997" y="179997"/>
            <a:ext cx="11833225" cy="6498590"/>
          </a:xfrm>
          <a:custGeom>
            <a:avLst/>
            <a:gdLst/>
            <a:ahLst/>
            <a:cxnLst/>
            <a:rect l="l" t="t" r="r" b="b"/>
            <a:pathLst>
              <a:path w="11833225" h="6498590">
                <a:moveTo>
                  <a:pt x="11833199" y="0"/>
                </a:moveTo>
                <a:lnTo>
                  <a:pt x="0" y="0"/>
                </a:lnTo>
                <a:lnTo>
                  <a:pt x="0" y="6498005"/>
                </a:lnTo>
                <a:lnTo>
                  <a:pt x="11833199" y="6498005"/>
                </a:lnTo>
                <a:lnTo>
                  <a:pt x="11833199" y="0"/>
                </a:lnTo>
                <a:close/>
              </a:path>
            </a:pathLst>
          </a:custGeom>
          <a:solidFill>
            <a:srgbClr val="ED0F6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ACD48F-5092-41BE-B4AA-E2CD04397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277" y="3432471"/>
            <a:ext cx="4704928" cy="813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118DB-E22B-4C2D-8293-C40B6077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019" y="568324"/>
            <a:ext cx="2743200" cy="365125"/>
          </a:xfr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fld id="{2C33A70A-3701-4B67-ABB0-9B644C8B9867}" type="datetimeFigureOut">
              <a:rPr lang="fr-FR" smtClean="0"/>
              <a:pPr/>
              <a:t>16/05/2023</a:t>
            </a:fld>
            <a:endParaRPr lang="fr-FR" dirty="0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6AC42BFB-5410-4982-87E3-706BD39C0FE6}"/>
              </a:ext>
            </a:extLst>
          </p:cNvPr>
          <p:cNvSpPr/>
          <p:nvPr userDrawn="1"/>
        </p:nvSpPr>
        <p:spPr>
          <a:xfrm>
            <a:off x="11430000" y="381000"/>
            <a:ext cx="5334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FD677B-42DA-4A92-9D59-6DC17E932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277" y="2774135"/>
            <a:ext cx="4704928" cy="540566"/>
          </a:xfrm>
        </p:spPr>
        <p:txBody>
          <a:bodyPr wrap="square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7FB4395-3879-488C-998C-0BBBC18559F7}"/>
              </a:ext>
            </a:extLst>
          </p:cNvPr>
          <p:cNvSpPr txBox="1"/>
          <p:nvPr userDrawn="1"/>
        </p:nvSpPr>
        <p:spPr>
          <a:xfrm>
            <a:off x="11582400" y="381000"/>
            <a:ext cx="184666" cy="114300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 Light"/>
                <a:ea typeface="+mn-ea"/>
                <a:cs typeface="Fira Sans Light"/>
              </a:rPr>
              <a:t>www.fnogec.org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 Light"/>
              <a:ea typeface="+mn-ea"/>
              <a:cs typeface="Fira Sans Light"/>
            </a:endParaRP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73ECAFE6-94F3-468C-8373-8BC17BD9D3C9}"/>
              </a:ext>
            </a:extLst>
          </p:cNvPr>
          <p:cNvSpPr/>
          <p:nvPr userDrawn="1"/>
        </p:nvSpPr>
        <p:spPr>
          <a:xfrm>
            <a:off x="11458950" y="381000"/>
            <a:ext cx="5334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pic>
        <p:nvPicPr>
          <p:cNvPr id="14" name="object 6">
            <a:extLst>
              <a:ext uri="{FF2B5EF4-FFF2-40B4-BE49-F238E27FC236}">
                <a16:creationId xmlns:a16="http://schemas.microsoft.com/office/drawing/2014/main" id="{63F3903A-B809-41E7-A104-8776B47D7D82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78" y="4517996"/>
            <a:ext cx="1440002" cy="1440002"/>
          </a:xfrm>
          <a:prstGeom prst="rect">
            <a:avLst/>
          </a:prstGeom>
        </p:spPr>
      </p:pic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365BB481-4087-46C9-BE89-B3DB8AA69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5027" y="815430"/>
            <a:ext cx="5227139" cy="5226595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</a:lstStyle>
          <a:p>
            <a:r>
              <a:rPr lang="fr-FR" dirty="0"/>
              <a:t>Insérez une image ici</a:t>
            </a:r>
          </a:p>
        </p:txBody>
      </p:sp>
    </p:spTree>
    <p:extLst>
      <p:ext uri="{BB962C8B-B14F-4D97-AF65-F5344CB8AC3E}">
        <p14:creationId xmlns:p14="http://schemas.microsoft.com/office/powerpoint/2010/main" val="21551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ACE135-59D9-484C-AA32-3E7FCBCEA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12" name="Graphique 9">
            <a:extLst>
              <a:ext uri="{FF2B5EF4-FFF2-40B4-BE49-F238E27FC236}">
                <a16:creationId xmlns:a16="http://schemas.microsoft.com/office/drawing/2014/main" id="{73DBF73D-0F1A-48F4-A208-D09D87208337}"/>
              </a:ext>
            </a:extLst>
          </p:cNvPr>
          <p:cNvSpPr>
            <a:spLocks noChangeAspect="1"/>
          </p:cNvSpPr>
          <p:nvPr userDrawn="1"/>
        </p:nvSpPr>
        <p:spPr>
          <a:xfrm>
            <a:off x="516000" y="6227538"/>
            <a:ext cx="11160000" cy="124613"/>
          </a:xfrm>
          <a:custGeom>
            <a:avLst/>
            <a:gdLst>
              <a:gd name="connsiteX0" fmla="*/ 7220046 w 8385333"/>
              <a:gd name="connsiteY0" fmla="*/ 93631 h 93630"/>
              <a:gd name="connsiteX1" fmla="*/ 0 w 8385333"/>
              <a:gd name="connsiteY1" fmla="*/ 93631 h 93630"/>
              <a:gd name="connsiteX2" fmla="*/ 0 w 8385333"/>
              <a:gd name="connsiteY2" fmla="*/ 89916 h 93630"/>
              <a:gd name="connsiteX3" fmla="*/ 7216331 w 8385333"/>
              <a:gd name="connsiteY3" fmla="*/ 89916 h 93630"/>
              <a:gd name="connsiteX4" fmla="*/ 7216331 w 8385333"/>
              <a:gd name="connsiteY4" fmla="*/ 0 h 93630"/>
              <a:gd name="connsiteX5" fmla="*/ 8385334 w 8385333"/>
              <a:gd name="connsiteY5" fmla="*/ 0 h 93630"/>
              <a:gd name="connsiteX6" fmla="*/ 8385334 w 8385333"/>
              <a:gd name="connsiteY6" fmla="*/ 3715 h 93630"/>
              <a:gd name="connsiteX7" fmla="*/ 7220046 w 8385333"/>
              <a:gd name="connsiteY7" fmla="*/ 3715 h 93630"/>
              <a:gd name="connsiteX8" fmla="*/ 7220046 w 8385333"/>
              <a:gd name="connsiteY8" fmla="*/ 93631 h 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5333" h="93630">
                <a:moveTo>
                  <a:pt x="7220046" y="93631"/>
                </a:moveTo>
                <a:lnTo>
                  <a:pt x="0" y="93631"/>
                </a:lnTo>
                <a:lnTo>
                  <a:pt x="0" y="89916"/>
                </a:lnTo>
                <a:lnTo>
                  <a:pt x="7216331" y="89916"/>
                </a:lnTo>
                <a:lnTo>
                  <a:pt x="7216331" y="0"/>
                </a:lnTo>
                <a:lnTo>
                  <a:pt x="8385334" y="0"/>
                </a:lnTo>
                <a:lnTo>
                  <a:pt x="8385334" y="3715"/>
                </a:lnTo>
                <a:lnTo>
                  <a:pt x="7220046" y="3715"/>
                </a:lnTo>
                <a:lnTo>
                  <a:pt x="7220046" y="936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8" y="1874837"/>
            <a:ext cx="10080000" cy="1325563"/>
          </a:xfrm>
        </p:spPr>
        <p:txBody>
          <a:bodyPr anchor="t"/>
          <a:lstStyle>
            <a:lvl1pPr>
              <a:defRPr sz="390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618" y="1292225"/>
            <a:ext cx="10080000" cy="684000"/>
          </a:xfrm>
        </p:spPr>
        <p:txBody>
          <a:bodyPr anchor="b"/>
          <a:lstStyle>
            <a:lvl1pPr marL="0" indent="0">
              <a:buNone/>
              <a:defRPr sz="3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8570" y="4189728"/>
            <a:ext cx="6624173" cy="1440000"/>
          </a:xfrm>
        </p:spPr>
        <p:txBody>
          <a:bodyPr/>
          <a:lstStyle>
            <a:lvl1pPr>
              <a:lnSpc>
                <a:spcPct val="90000"/>
              </a:lnSpc>
              <a:defRPr sz="3000" b="0">
                <a:solidFill>
                  <a:schemeClr val="tx1"/>
                </a:solidFill>
              </a:defRPr>
            </a:lvl1pPr>
            <a:lvl2pPr marL="486000" indent="0">
              <a:buNone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56C62DE-5253-4778-A5EA-AE2DB6A4F36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36400" y="536400"/>
            <a:ext cx="11160000" cy="3297845"/>
          </a:xfrm>
          <a:custGeom>
            <a:avLst/>
            <a:gdLst>
              <a:gd name="connsiteX0" fmla="*/ 11153163 w 11161956"/>
              <a:gd name="connsiteY0" fmla="*/ 0 h 3298423"/>
              <a:gd name="connsiteX1" fmla="*/ 4123899 w 11161956"/>
              <a:gd name="connsiteY1" fmla="*/ 0 h 3298423"/>
              <a:gd name="connsiteX2" fmla="*/ 4123899 w 11161956"/>
              <a:gd name="connsiteY2" fmla="*/ 4660 h 3298423"/>
              <a:gd name="connsiteX3" fmla="*/ 6651 w 11161956"/>
              <a:gd name="connsiteY3" fmla="*/ 4660 h 3298423"/>
              <a:gd name="connsiteX4" fmla="*/ 0 w 11161956"/>
              <a:gd name="connsiteY4" fmla="*/ 11312 h 3298423"/>
              <a:gd name="connsiteX5" fmla="*/ 0 w 11161956"/>
              <a:gd name="connsiteY5" fmla="*/ 3185225 h 3298423"/>
              <a:gd name="connsiteX6" fmla="*/ 6650 w 11161956"/>
              <a:gd name="connsiteY6" fmla="*/ 3192066 h 3298423"/>
              <a:gd name="connsiteX7" fmla="*/ 6745 w 11161956"/>
              <a:gd name="connsiteY7" fmla="*/ 3192066 h 3298423"/>
              <a:gd name="connsiteX8" fmla="*/ 4132357 w 11161956"/>
              <a:gd name="connsiteY8" fmla="*/ 3192066 h 3298423"/>
              <a:gd name="connsiteX9" fmla="*/ 4133026 w 11161956"/>
              <a:gd name="connsiteY9" fmla="*/ 3192698 h 3298423"/>
              <a:gd name="connsiteX10" fmla="*/ 7013178 w 11161956"/>
              <a:gd name="connsiteY10" fmla="*/ 3192698 h 3298423"/>
              <a:gd name="connsiteX11" fmla="*/ 7013305 w 11161956"/>
              <a:gd name="connsiteY11" fmla="*/ 3192698 h 3298423"/>
              <a:gd name="connsiteX12" fmla="*/ 7022179 w 11161956"/>
              <a:gd name="connsiteY12" fmla="*/ 3201825 h 3298423"/>
              <a:gd name="connsiteX13" fmla="*/ 7022179 w 11161956"/>
              <a:gd name="connsiteY13" fmla="*/ 3289422 h 3298423"/>
              <a:gd name="connsiteX14" fmla="*/ 7031306 w 11161956"/>
              <a:gd name="connsiteY14" fmla="*/ 3298423 h 3298423"/>
              <a:gd name="connsiteX15" fmla="*/ 11161909 w 11161956"/>
              <a:gd name="connsiteY15" fmla="*/ 3298423 h 3298423"/>
              <a:gd name="connsiteX16" fmla="*/ 11161909 w 11161956"/>
              <a:gd name="connsiteY16" fmla="*/ 9634 h 3298423"/>
              <a:gd name="connsiteX17" fmla="*/ 11161956 w 11161956"/>
              <a:gd name="connsiteY17" fmla="*/ 8701 h 3298423"/>
              <a:gd name="connsiteX18" fmla="*/ 11153163 w 11161956"/>
              <a:gd name="connsiteY18" fmla="*/ 0 h 3298423"/>
              <a:gd name="connsiteX0" fmla="*/ 11153163 w 11161956"/>
              <a:gd name="connsiteY0" fmla="*/ 0 h 3298423"/>
              <a:gd name="connsiteX1" fmla="*/ 4123899 w 11161956"/>
              <a:gd name="connsiteY1" fmla="*/ 0 h 3298423"/>
              <a:gd name="connsiteX2" fmla="*/ 6651 w 11161956"/>
              <a:gd name="connsiteY2" fmla="*/ 4660 h 3298423"/>
              <a:gd name="connsiteX3" fmla="*/ 0 w 11161956"/>
              <a:gd name="connsiteY3" fmla="*/ 11312 h 3298423"/>
              <a:gd name="connsiteX4" fmla="*/ 0 w 11161956"/>
              <a:gd name="connsiteY4" fmla="*/ 3185225 h 3298423"/>
              <a:gd name="connsiteX5" fmla="*/ 6650 w 11161956"/>
              <a:gd name="connsiteY5" fmla="*/ 3192066 h 3298423"/>
              <a:gd name="connsiteX6" fmla="*/ 6745 w 11161956"/>
              <a:gd name="connsiteY6" fmla="*/ 3192066 h 3298423"/>
              <a:gd name="connsiteX7" fmla="*/ 4132357 w 11161956"/>
              <a:gd name="connsiteY7" fmla="*/ 3192066 h 3298423"/>
              <a:gd name="connsiteX8" fmla="*/ 4133026 w 11161956"/>
              <a:gd name="connsiteY8" fmla="*/ 3192698 h 3298423"/>
              <a:gd name="connsiteX9" fmla="*/ 7013178 w 11161956"/>
              <a:gd name="connsiteY9" fmla="*/ 3192698 h 3298423"/>
              <a:gd name="connsiteX10" fmla="*/ 7013305 w 11161956"/>
              <a:gd name="connsiteY10" fmla="*/ 3192698 h 3298423"/>
              <a:gd name="connsiteX11" fmla="*/ 7022179 w 11161956"/>
              <a:gd name="connsiteY11" fmla="*/ 3201825 h 3298423"/>
              <a:gd name="connsiteX12" fmla="*/ 7022179 w 11161956"/>
              <a:gd name="connsiteY12" fmla="*/ 3289422 h 3298423"/>
              <a:gd name="connsiteX13" fmla="*/ 7031306 w 11161956"/>
              <a:gd name="connsiteY13" fmla="*/ 3298423 h 3298423"/>
              <a:gd name="connsiteX14" fmla="*/ 11161909 w 11161956"/>
              <a:gd name="connsiteY14" fmla="*/ 3298423 h 3298423"/>
              <a:gd name="connsiteX15" fmla="*/ 11161909 w 11161956"/>
              <a:gd name="connsiteY15" fmla="*/ 9634 h 3298423"/>
              <a:gd name="connsiteX16" fmla="*/ 11161956 w 11161956"/>
              <a:gd name="connsiteY16" fmla="*/ 8701 h 3298423"/>
              <a:gd name="connsiteX17" fmla="*/ 11153163 w 11161956"/>
              <a:gd name="connsiteY17" fmla="*/ 0 h 32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61956" h="3298423">
                <a:moveTo>
                  <a:pt x="11153163" y="0"/>
                </a:moveTo>
                <a:lnTo>
                  <a:pt x="4123899" y="0"/>
                </a:lnTo>
                <a:lnTo>
                  <a:pt x="6651" y="4660"/>
                </a:lnTo>
                <a:cubicBezTo>
                  <a:pt x="2978" y="4660"/>
                  <a:pt x="0" y="7639"/>
                  <a:pt x="0" y="11312"/>
                </a:cubicBezTo>
                <a:lnTo>
                  <a:pt x="0" y="3185225"/>
                </a:lnTo>
                <a:cubicBezTo>
                  <a:pt x="-53" y="3188950"/>
                  <a:pt x="2924" y="3192009"/>
                  <a:pt x="6650" y="3192066"/>
                </a:cubicBezTo>
                <a:lnTo>
                  <a:pt x="6745" y="3192066"/>
                </a:lnTo>
                <a:lnTo>
                  <a:pt x="4132357" y="3192066"/>
                </a:lnTo>
                <a:lnTo>
                  <a:pt x="4133026" y="3192698"/>
                </a:lnTo>
                <a:lnTo>
                  <a:pt x="7013178" y="3192698"/>
                </a:lnTo>
                <a:lnTo>
                  <a:pt x="7013305" y="3192698"/>
                </a:lnTo>
                <a:cubicBezTo>
                  <a:pt x="7018274" y="3192774"/>
                  <a:pt x="7022254" y="3196856"/>
                  <a:pt x="7022179" y="3201825"/>
                </a:cubicBezTo>
                <a:lnTo>
                  <a:pt x="7022179" y="3289422"/>
                </a:lnTo>
                <a:cubicBezTo>
                  <a:pt x="7022242" y="3294417"/>
                  <a:pt x="7026311" y="3298423"/>
                  <a:pt x="7031306" y="3298423"/>
                </a:cubicBezTo>
                <a:lnTo>
                  <a:pt x="11161909" y="3298423"/>
                </a:lnTo>
                <a:lnTo>
                  <a:pt x="11161909" y="9634"/>
                </a:lnTo>
                <a:cubicBezTo>
                  <a:pt x="11161941" y="9325"/>
                  <a:pt x="11161957" y="9012"/>
                  <a:pt x="11161956" y="8701"/>
                </a:cubicBezTo>
                <a:cubicBezTo>
                  <a:pt x="11161931" y="3871"/>
                  <a:pt x="11157994" y="-26"/>
                  <a:pt x="11153163" y="0"/>
                </a:cubicBezTo>
                <a:close/>
              </a:path>
            </a:pathLst>
          </a:custGeom>
          <a:noFill/>
          <a:ln w="15240" cap="flat">
            <a:solidFill>
              <a:schemeClr val="tx2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CC8D4-9036-4DEC-A292-8721EA6C24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12CAF6-3E4A-4A98-BCEC-4B0E05322B9D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D9201-4036-4805-93AA-7256AFC777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61397E8-F063-4026-A130-3F5A5175D2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81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422-A2F6-40A8-9F70-8C9C9970DA16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1C4B15-9B99-4763-82D6-0606473A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183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4" y="1513680"/>
            <a:ext cx="516240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7F3A-CF9F-4DFE-97BC-1816D2E1564E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3DC75ED-64C9-443F-9638-D7803227F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383" y="828015"/>
            <a:ext cx="10799999" cy="43200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A848A337-FF3F-494D-9ED8-04CAA6B257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1184" y="1513680"/>
            <a:ext cx="5161198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601B5-BEBF-44C3-846D-832EDD25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850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FEEDDD-D6C0-4B7F-A0AD-C1C934971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13" name="Graphique 9">
            <a:extLst>
              <a:ext uri="{FF2B5EF4-FFF2-40B4-BE49-F238E27FC236}">
                <a16:creationId xmlns:a16="http://schemas.microsoft.com/office/drawing/2014/main" id="{4A528FE9-6726-4371-A9EB-F5D6F5A79296}"/>
              </a:ext>
            </a:extLst>
          </p:cNvPr>
          <p:cNvSpPr>
            <a:spLocks noChangeAspect="1"/>
          </p:cNvSpPr>
          <p:nvPr userDrawn="1"/>
        </p:nvSpPr>
        <p:spPr>
          <a:xfrm>
            <a:off x="516000" y="6227538"/>
            <a:ext cx="11160000" cy="124613"/>
          </a:xfrm>
          <a:custGeom>
            <a:avLst/>
            <a:gdLst>
              <a:gd name="connsiteX0" fmla="*/ 7220046 w 8385333"/>
              <a:gd name="connsiteY0" fmla="*/ 93631 h 93630"/>
              <a:gd name="connsiteX1" fmla="*/ 0 w 8385333"/>
              <a:gd name="connsiteY1" fmla="*/ 93631 h 93630"/>
              <a:gd name="connsiteX2" fmla="*/ 0 w 8385333"/>
              <a:gd name="connsiteY2" fmla="*/ 89916 h 93630"/>
              <a:gd name="connsiteX3" fmla="*/ 7216331 w 8385333"/>
              <a:gd name="connsiteY3" fmla="*/ 89916 h 93630"/>
              <a:gd name="connsiteX4" fmla="*/ 7216331 w 8385333"/>
              <a:gd name="connsiteY4" fmla="*/ 0 h 93630"/>
              <a:gd name="connsiteX5" fmla="*/ 8385334 w 8385333"/>
              <a:gd name="connsiteY5" fmla="*/ 0 h 93630"/>
              <a:gd name="connsiteX6" fmla="*/ 8385334 w 8385333"/>
              <a:gd name="connsiteY6" fmla="*/ 3715 h 93630"/>
              <a:gd name="connsiteX7" fmla="*/ 7220046 w 8385333"/>
              <a:gd name="connsiteY7" fmla="*/ 3715 h 93630"/>
              <a:gd name="connsiteX8" fmla="*/ 7220046 w 8385333"/>
              <a:gd name="connsiteY8" fmla="*/ 93631 h 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5333" h="93630">
                <a:moveTo>
                  <a:pt x="7220046" y="93631"/>
                </a:moveTo>
                <a:lnTo>
                  <a:pt x="0" y="93631"/>
                </a:lnTo>
                <a:lnTo>
                  <a:pt x="0" y="89916"/>
                </a:lnTo>
                <a:lnTo>
                  <a:pt x="7216331" y="89916"/>
                </a:lnTo>
                <a:lnTo>
                  <a:pt x="7216331" y="0"/>
                </a:lnTo>
                <a:lnTo>
                  <a:pt x="8385334" y="0"/>
                </a:lnTo>
                <a:lnTo>
                  <a:pt x="8385334" y="3715"/>
                </a:lnTo>
                <a:lnTo>
                  <a:pt x="7220046" y="3715"/>
                </a:lnTo>
                <a:lnTo>
                  <a:pt x="7220046" y="936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4" y="198120"/>
            <a:ext cx="10800000" cy="719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84" y="1513680"/>
            <a:ext cx="10800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968" y="6468977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fld id="{AD7D3037-C97E-462A-BFE7-F86B7F6F0BED}" type="datetime6">
              <a:rPr lang="fr-FR" smtClean="0"/>
              <a:t>mai 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384" y="6468977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Document à usage strictement interne - Ne pas diffuser - Juin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6000" y="64770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300" b="1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5B8EF-AB80-4B22-83F8-59F347BA5E67}"/>
              </a:ext>
            </a:extLst>
          </p:cNvPr>
          <p:cNvSpPr/>
          <p:nvPr userDrawn="1"/>
        </p:nvSpPr>
        <p:spPr>
          <a:xfrm>
            <a:off x="0" y="647462"/>
            <a:ext cx="558000" cy="10429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6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300"/>
        </a:spcBef>
        <a:buClr>
          <a:schemeClr val="tx2"/>
        </a:buClr>
        <a:buFont typeface="Wingdings 2" panose="05020102010507070707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1500"/>
        </a:spcBef>
        <a:buClr>
          <a:schemeClr val="tx2"/>
        </a:buClr>
        <a:buFont typeface="Wingdings 2" panose="05020102010507070707" pitchFamily="18" charset="2"/>
        <a:buChar char=""/>
        <a:defRPr sz="1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13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44000" algn="l" defTabSz="914400" rtl="0" eaLnBrk="1" latinLnBrk="0" hangingPunct="1">
        <a:lnSpc>
          <a:spcPct val="100000"/>
        </a:lnSpc>
        <a:spcBef>
          <a:spcPts val="1300"/>
        </a:spcBef>
        <a:buClr>
          <a:schemeClr val="tx1"/>
        </a:buClr>
        <a:buFont typeface="Arial" panose="020B0604020202020204" pitchFamily="34" charset="0"/>
        <a:buChar char="-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FEEDDD-D6C0-4B7F-A0AD-C1C934971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081" y="6257924"/>
            <a:ext cx="1307307" cy="509589"/>
          </a:xfrm>
          <a:prstGeom prst="rect">
            <a:avLst/>
          </a:prstGeom>
        </p:spPr>
      </p:pic>
      <p:sp>
        <p:nvSpPr>
          <p:cNvPr id="13" name="Graphique 9">
            <a:extLst>
              <a:ext uri="{FF2B5EF4-FFF2-40B4-BE49-F238E27FC236}">
                <a16:creationId xmlns:a16="http://schemas.microsoft.com/office/drawing/2014/main" id="{4A528FE9-6726-4371-A9EB-F5D6F5A79296}"/>
              </a:ext>
            </a:extLst>
          </p:cNvPr>
          <p:cNvSpPr>
            <a:spLocks noChangeAspect="1"/>
          </p:cNvSpPr>
          <p:nvPr userDrawn="1"/>
        </p:nvSpPr>
        <p:spPr>
          <a:xfrm>
            <a:off x="516000" y="6227538"/>
            <a:ext cx="11160000" cy="124613"/>
          </a:xfrm>
          <a:custGeom>
            <a:avLst/>
            <a:gdLst>
              <a:gd name="connsiteX0" fmla="*/ 7220046 w 8385333"/>
              <a:gd name="connsiteY0" fmla="*/ 93631 h 93630"/>
              <a:gd name="connsiteX1" fmla="*/ 0 w 8385333"/>
              <a:gd name="connsiteY1" fmla="*/ 93631 h 93630"/>
              <a:gd name="connsiteX2" fmla="*/ 0 w 8385333"/>
              <a:gd name="connsiteY2" fmla="*/ 89916 h 93630"/>
              <a:gd name="connsiteX3" fmla="*/ 7216331 w 8385333"/>
              <a:gd name="connsiteY3" fmla="*/ 89916 h 93630"/>
              <a:gd name="connsiteX4" fmla="*/ 7216331 w 8385333"/>
              <a:gd name="connsiteY4" fmla="*/ 0 h 93630"/>
              <a:gd name="connsiteX5" fmla="*/ 8385334 w 8385333"/>
              <a:gd name="connsiteY5" fmla="*/ 0 h 93630"/>
              <a:gd name="connsiteX6" fmla="*/ 8385334 w 8385333"/>
              <a:gd name="connsiteY6" fmla="*/ 3715 h 93630"/>
              <a:gd name="connsiteX7" fmla="*/ 7220046 w 8385333"/>
              <a:gd name="connsiteY7" fmla="*/ 3715 h 93630"/>
              <a:gd name="connsiteX8" fmla="*/ 7220046 w 8385333"/>
              <a:gd name="connsiteY8" fmla="*/ 93631 h 9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5333" h="93630">
                <a:moveTo>
                  <a:pt x="7220046" y="93631"/>
                </a:moveTo>
                <a:lnTo>
                  <a:pt x="0" y="93631"/>
                </a:lnTo>
                <a:lnTo>
                  <a:pt x="0" y="89916"/>
                </a:lnTo>
                <a:lnTo>
                  <a:pt x="7216331" y="89916"/>
                </a:lnTo>
                <a:lnTo>
                  <a:pt x="7216331" y="0"/>
                </a:lnTo>
                <a:lnTo>
                  <a:pt x="8385334" y="0"/>
                </a:lnTo>
                <a:lnTo>
                  <a:pt x="8385334" y="3715"/>
                </a:lnTo>
                <a:lnTo>
                  <a:pt x="7220046" y="3715"/>
                </a:lnTo>
                <a:lnTo>
                  <a:pt x="7220046" y="936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4" y="198120"/>
            <a:ext cx="10800000" cy="719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84" y="1513680"/>
            <a:ext cx="10800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6000" y="64770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300" b="1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5B8EF-AB80-4B22-83F8-59F347BA5E67}"/>
              </a:ext>
            </a:extLst>
          </p:cNvPr>
          <p:cNvSpPr/>
          <p:nvPr userDrawn="1"/>
        </p:nvSpPr>
        <p:spPr>
          <a:xfrm>
            <a:off x="0" y="647462"/>
            <a:ext cx="558000" cy="10429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3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300"/>
        </a:spcBef>
        <a:buClr>
          <a:schemeClr val="tx2"/>
        </a:buClr>
        <a:buFont typeface="Wingdings 2" panose="05020102010507070707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1500"/>
        </a:spcBef>
        <a:buClr>
          <a:schemeClr val="tx2"/>
        </a:buClr>
        <a:buFont typeface="Wingdings 2" panose="05020102010507070707" pitchFamily="18" charset="2"/>
        <a:buChar char=""/>
        <a:defRPr sz="1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13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44000" algn="l" defTabSz="914400" rtl="0" eaLnBrk="1" latinLnBrk="0" hangingPunct="1">
        <a:lnSpc>
          <a:spcPct val="100000"/>
        </a:lnSpc>
        <a:spcBef>
          <a:spcPts val="1300"/>
        </a:spcBef>
        <a:buClr>
          <a:schemeClr val="tx1"/>
        </a:buClr>
        <a:buFont typeface="Arial" panose="020B0604020202020204" pitchFamily="34" charset="0"/>
        <a:buChar char="-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ACAEDE-6912-7143-8964-613AE52C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934A7-CD86-5E42-9A2A-30F79D622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02AAA-7B66-8E43-A295-1FA06D744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0D04-3981-F44A-9A45-F2A2DBCB7A12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9C13E-D1CF-2642-96C2-8A723D279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E1504-2D0A-D24B-A8CB-5FD720A7F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A1E7-4FFD-704A-B0E4-E626790E6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3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06g62.mjt.lu/lnk/AXAAABYVcOMAAchgd4oAAL08mkMAAYCsdWYAnTxIACBgdwBkR4jCZ87ofGO3T5i819tgIy_xJAAegSc/5/RMluGUSLNFdqlOT1_rPL7A/aHR0cHM6Ly95b3V0dS5iZS9MNFRVV18wb2lFTQ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caisse-epargne.fr/votre-banque/securite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http://t.neo.caisse-epargne.fr/res/img/4D6CEB6955801A33E2CECD9DC2979E96.jpg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74CE09B-343A-4865-B704-35D7C8E32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276" y="3432471"/>
            <a:ext cx="5379751" cy="1115778"/>
          </a:xfrm>
        </p:spPr>
        <p:txBody>
          <a:bodyPr>
            <a:normAutofit/>
          </a:bodyPr>
          <a:lstStyle/>
          <a:p>
            <a:r>
              <a:rPr lang="fr-FR" dirty="0"/>
              <a:t>16 mai 2023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387CF6-7747-4FA4-BC36-EE5434F9B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277" y="2774135"/>
            <a:ext cx="5227138" cy="54056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Fira Sans Medium" panose="020B0503050000020004" pitchFamily="34" charset="0"/>
              </a:rPr>
              <a:t>COMMENT METTRE EN PLACE LE PAIEMENT DES FAMILLES PAR CARTE BANCAIRE ?</a:t>
            </a:r>
          </a:p>
        </p:txBody>
      </p:sp>
      <p:pic>
        <p:nvPicPr>
          <p:cNvPr id="8" name="Espace réservé pour une image  7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90549271-CCC5-E98F-763B-E756175614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04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F04DBF-75F7-0217-61F1-07676466F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Témoignage Jean-Luc Mendez</a:t>
            </a:r>
          </a:p>
          <a:p>
            <a:r>
              <a:rPr lang="fr-FR" dirty="0">
                <a:solidFill>
                  <a:schemeClr val="tx1"/>
                </a:solidFill>
              </a:rPr>
              <a:t>Chargé d’affaires Economie Sociale</a:t>
            </a:r>
          </a:p>
          <a:p>
            <a:r>
              <a:rPr lang="fr-FR" dirty="0">
                <a:solidFill>
                  <a:schemeClr val="tx1"/>
                </a:solidFill>
              </a:rPr>
              <a:t>Caisse Epargne Rhône Alpes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5E109D-DC47-1A35-9397-D6D10DF92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Solution Caisse Epargne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E3E6F06-E91E-5814-B078-4460BB76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Etablissement scolaire avec un site internet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C949D898-41D8-28C1-0955-22B80C9089D2}"/>
              </a:ext>
            </a:extLst>
          </p:cNvPr>
          <p:cNvSpPr txBox="1">
            <a:spLocks/>
          </p:cNvSpPr>
          <p:nvPr/>
        </p:nvSpPr>
        <p:spPr>
          <a:xfrm>
            <a:off x="6293885" y="1481441"/>
            <a:ext cx="5265735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Témoignage Emmanuelle </a:t>
            </a:r>
            <a:r>
              <a:rPr lang="fr-FR" dirty="0" err="1">
                <a:solidFill>
                  <a:schemeClr val="tx1"/>
                </a:solidFill>
              </a:rPr>
              <a:t>Oville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Responsable Admin, Finance et RH</a:t>
            </a:r>
          </a:p>
          <a:p>
            <a:r>
              <a:rPr lang="fr-FR" dirty="0" err="1">
                <a:solidFill>
                  <a:schemeClr val="tx1"/>
                </a:solidFill>
              </a:rPr>
              <a:t>Ogec</a:t>
            </a:r>
            <a:r>
              <a:rPr lang="fr-FR" dirty="0">
                <a:solidFill>
                  <a:schemeClr val="tx1"/>
                </a:solidFill>
              </a:rPr>
              <a:t> Saint Marc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0E56BB6-29B8-C507-8983-9DB66375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07" y="1404067"/>
            <a:ext cx="1907569" cy="15362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4AEC1B-2D7F-55F5-6147-20852B4D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7" y="1827730"/>
            <a:ext cx="2591162" cy="971686"/>
          </a:xfrm>
          <a:prstGeom prst="rect">
            <a:avLst/>
          </a:prstGeom>
        </p:spPr>
      </p:pic>
      <p:pic>
        <p:nvPicPr>
          <p:cNvPr id="3" name="Picture 2" descr="Télécharger les kits de logo">
            <a:extLst>
              <a:ext uri="{FF2B5EF4-FFF2-40B4-BE49-F238E27FC236}">
                <a16:creationId xmlns:a16="http://schemas.microsoft.com/office/drawing/2014/main" id="{14090318-C2B3-8759-3982-B8E25682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25" y="917347"/>
            <a:ext cx="1267370" cy="2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9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811081-B038-5434-20A7-DC11385EE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Solution Caisse d’Epargne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6F14A24-463E-B6C7-81D8-C1E55BDD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Etablissement scolaire sans site internet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AB606F72-B940-16BE-8237-CDA6FCB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1547242"/>
            <a:ext cx="8128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57007BE-662B-B639-BDB3-24EC527C2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17" y="828015"/>
            <a:ext cx="1213324" cy="5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0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D808D3-5D8B-4C44-BEC7-CA6D782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sont facturés ces services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E76E29-B752-474F-9593-36B1A0F57829}"/>
              </a:ext>
            </a:extLst>
          </p:cNvPr>
          <p:cNvSpPr txBox="1"/>
          <p:nvPr/>
        </p:nvSpPr>
        <p:spPr>
          <a:xfrm>
            <a:off x="905691" y="1454331"/>
            <a:ext cx="10363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b="1" dirty="0"/>
              <a:t>Principes de facturation des services présentés :</a:t>
            </a:r>
          </a:p>
          <a:p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Frais d’installation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Abonnement mensuel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Coût par transaction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  <a:p>
            <a:r>
              <a:rPr lang="fr-FR" sz="2000" b="1" dirty="0"/>
              <a:t>+</a:t>
            </a:r>
            <a:r>
              <a:rPr lang="fr-FR" b="1" dirty="0"/>
              <a:t> la commission monétique </a:t>
            </a:r>
            <a:r>
              <a:rPr lang="fr-FR" dirty="0"/>
              <a:t>qui dépend du type de carte acceptée (débit/crédit, EU/international par ex)</a:t>
            </a:r>
          </a:p>
          <a:p>
            <a:endParaRPr lang="fr-FR" dirty="0"/>
          </a:p>
          <a:p>
            <a:r>
              <a:rPr lang="fr-FR" dirty="0"/>
              <a:t>Ces principes sont valables avec ou sans site internet ; les coûts variant en fonction de la nature du service et des options retenues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82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D808D3-5D8B-4C44-BEC7-CA6D782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du service ET compatibilité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E76E29-B752-474F-9593-36B1A0F57829}"/>
              </a:ext>
            </a:extLst>
          </p:cNvPr>
          <p:cNvSpPr txBox="1"/>
          <p:nvPr/>
        </p:nvSpPr>
        <p:spPr>
          <a:xfrm>
            <a:off x="905691" y="1454331"/>
            <a:ext cx="73958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b="1" dirty="0"/>
              <a:t>Installation du service :</a:t>
            </a:r>
          </a:p>
          <a:p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Le chargé d’affaires se met en relation avec l’expert Flux de la Caisse d’Epargne qui procèdera à la mise en place et s’assurera du bon fonctionnement du dispositif.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  <a:p>
            <a:r>
              <a:rPr lang="fr-FR" sz="2000" b="1" dirty="0"/>
              <a:t>Compatibilité : </a:t>
            </a:r>
          </a:p>
          <a:p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Les solutions Caisse d’Epargne sont nativement compatibles avec </a:t>
            </a:r>
            <a:r>
              <a:rPr lang="fr-FR" dirty="0" err="1"/>
              <a:t>Aplon</a:t>
            </a:r>
            <a:r>
              <a:rPr lang="fr-FR" dirty="0"/>
              <a:t>/</a:t>
            </a:r>
            <a:r>
              <a:rPr lang="fr-FR" dirty="0" err="1"/>
              <a:t>Aplim</a:t>
            </a:r>
            <a:r>
              <a:rPr lang="fr-FR" dirty="0"/>
              <a:t>/Charlemagne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7FD3EB-B60F-ED24-5D31-91A619FF6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626" y="715815"/>
            <a:ext cx="2651990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45507F-98AC-4081-1790-10C7D000E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4300C2-A928-5238-2D38-33751811D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Sécurité de votre compte bancaire en ligne | Caisse d'Épargne (caisse-epargne.fr)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342598E-0C0B-5DC8-A09C-AB752937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Bonnes pratiques en terme de </a:t>
            </a:r>
            <a:r>
              <a:rPr lang="fr-FR" dirty="0" err="1"/>
              <a:t>securité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F85A4-1863-FC06-12F6-FB2F5106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3" y="1494703"/>
            <a:ext cx="10105988" cy="25051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8123A3-590F-8E0A-1A62-C3001C66A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82" y="1525699"/>
            <a:ext cx="5415147" cy="457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0069AD-0191-D053-C9DE-B7CC16A34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71" y="4074968"/>
            <a:ext cx="2762356" cy="3080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6A37B8C-CE5D-956B-CC3D-DC22F1DD8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16" y="4392999"/>
            <a:ext cx="5171733" cy="10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F0D6C-E098-E05E-A600-324242E81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Avez-vous des questions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A9CA86-07DF-2A44-8641-B6214A61F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796" y="3862585"/>
            <a:ext cx="10080000" cy="900000"/>
          </a:xfrm>
        </p:spPr>
        <p:txBody>
          <a:bodyPr/>
          <a:lstStyle/>
          <a:p>
            <a:pPr algn="ctr"/>
            <a:r>
              <a:rPr lang="fr-FR" dirty="0"/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20772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7AC8D70-7096-89CA-1876-C86B022E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78" y="542522"/>
            <a:ext cx="8545118" cy="57729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ADF1F86-AE8B-DDA9-33A6-ED2F9D97C5BC}"/>
              </a:ext>
            </a:extLst>
          </p:cNvPr>
          <p:cNvSpPr txBox="1"/>
          <p:nvPr/>
        </p:nvSpPr>
        <p:spPr>
          <a:xfrm>
            <a:off x="9666514" y="542523"/>
            <a:ext cx="2304422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1" dirty="0"/>
              <a:t>Contacts BPCE :</a:t>
            </a:r>
          </a:p>
          <a:p>
            <a:endParaRPr lang="fr-FR" dirty="0"/>
          </a:p>
          <a:p>
            <a:r>
              <a:rPr lang="fr-FR" sz="1600" dirty="0"/>
              <a:t>Philippe Delmas</a:t>
            </a:r>
          </a:p>
          <a:p>
            <a:r>
              <a:rPr lang="fr-FR" sz="1600" dirty="0"/>
              <a:t>01.58.40.34.07</a:t>
            </a:r>
          </a:p>
          <a:p>
            <a:endParaRPr lang="fr-FR" sz="1600" dirty="0"/>
          </a:p>
          <a:p>
            <a:r>
              <a:rPr lang="fr-FR" sz="1600" dirty="0"/>
              <a:t>Anne-Marie Retailleau</a:t>
            </a:r>
          </a:p>
          <a:p>
            <a:r>
              <a:rPr lang="fr-FR" sz="1600" dirty="0"/>
              <a:t>06.75.07.89.60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43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3DFC8843-6B38-491E-8A9D-3B391FCF84C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5694" t="7879" b="12668"/>
          <a:stretch/>
        </p:blipFill>
        <p:spPr>
          <a:xfrm>
            <a:off x="65988" y="1"/>
            <a:ext cx="12192000" cy="6858000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6A327CE-B7BA-4067-919C-3E378B7DE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5"/>
          <a:stretch>
            <a:fillRect/>
          </a:stretch>
        </p:blipFill>
        <p:spPr bwMode="auto">
          <a:xfrm>
            <a:off x="9810" y="3209"/>
            <a:ext cx="12248178" cy="68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A61DC92-E893-4B23-B5C6-F4379E385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8263" y="996593"/>
            <a:ext cx="7444817" cy="243240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C9E5945-562A-4F86-8939-9137C0B5A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629" y="1330215"/>
            <a:ext cx="6899336" cy="18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000" dirty="0"/>
              <a:t>Comment mettre en place le paiement des familles par carte bancaire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F0F8E9A-ACF3-4D04-B830-14A49B8E63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018" y="4972049"/>
            <a:ext cx="2809875" cy="1162051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A41F74-D785-4588-8250-F1E67E9B6A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47341"/>
            <a:ext cx="2460076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D36235-7790-D9AB-250A-053B0115C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fr-FR" sz="2400" b="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b="0" dirty="0">
                <a:solidFill>
                  <a:schemeClr val="tx1"/>
                </a:solidFill>
              </a:rPr>
              <a:t>Une </a:t>
            </a:r>
            <a:r>
              <a:rPr lang="fr-FR" sz="2400" dirty="0">
                <a:solidFill>
                  <a:schemeClr val="tx1"/>
                </a:solidFill>
              </a:rPr>
              <a:t>présence historique </a:t>
            </a:r>
            <a:r>
              <a:rPr lang="fr-FR" sz="2400" b="0" dirty="0">
                <a:solidFill>
                  <a:schemeClr val="tx1"/>
                </a:solidFill>
              </a:rPr>
              <a:t>des Caisse d’Epargne aux côtés de l’enseignement catholique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400" b="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b="0" dirty="0">
                <a:solidFill>
                  <a:schemeClr val="tx1"/>
                </a:solidFill>
              </a:rPr>
              <a:t>Une banque coopérative </a:t>
            </a:r>
            <a:r>
              <a:rPr lang="fr-FR" sz="2400" dirty="0">
                <a:solidFill>
                  <a:schemeClr val="tx1"/>
                </a:solidFill>
              </a:rPr>
              <a:t>régionale</a:t>
            </a:r>
            <a:r>
              <a:rPr lang="fr-FR" sz="2400" b="0" dirty="0">
                <a:solidFill>
                  <a:schemeClr val="tx1"/>
                </a:solidFill>
              </a:rPr>
              <a:t> avec </a:t>
            </a:r>
            <a:r>
              <a:rPr lang="fr-FR" sz="2400" dirty="0">
                <a:solidFill>
                  <a:schemeClr val="tx1"/>
                </a:solidFill>
              </a:rPr>
              <a:t>140 chargés d’affaires experts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400" b="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b="0" dirty="0">
                <a:solidFill>
                  <a:schemeClr val="tx1"/>
                </a:solidFill>
              </a:rPr>
              <a:t>Un partenariat Institutionnel </a:t>
            </a:r>
            <a:r>
              <a:rPr lang="fr-FR" sz="2400" b="0" dirty="0" err="1">
                <a:solidFill>
                  <a:schemeClr val="tx1"/>
                </a:solidFill>
              </a:rPr>
              <a:t>Fnogec</a:t>
            </a:r>
            <a:r>
              <a:rPr lang="fr-FR" sz="2400" b="0" dirty="0">
                <a:solidFill>
                  <a:schemeClr val="tx1"/>
                </a:solidFill>
              </a:rPr>
              <a:t> / Caisse d’Epargne </a:t>
            </a:r>
            <a:r>
              <a:rPr lang="fr-FR" sz="2400" dirty="0">
                <a:solidFill>
                  <a:schemeClr val="tx1"/>
                </a:solidFill>
              </a:rPr>
              <a:t>actif et vivant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09A269-78B5-7EEE-CBC3-1C86AD55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Partenariat FNOGEC / CAISSE EPARGNE</a:t>
            </a:r>
          </a:p>
        </p:txBody>
      </p:sp>
    </p:spTree>
    <p:extLst>
      <p:ext uri="{BB962C8B-B14F-4D97-AF65-F5344CB8AC3E}">
        <p14:creationId xmlns:p14="http://schemas.microsoft.com/office/powerpoint/2010/main" val="146107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D808D3-5D8B-4C44-BEC7-CA6D782F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parler du paiement par carte bancaire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E76E29-B752-474F-9593-36B1A0F57829}"/>
              </a:ext>
            </a:extLst>
          </p:cNvPr>
          <p:cNvSpPr txBox="1"/>
          <p:nvPr/>
        </p:nvSpPr>
        <p:spPr>
          <a:xfrm>
            <a:off x="717220" y="1166842"/>
            <a:ext cx="1036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Avant la crise sanitaire, seuls 30% des établissements catholiques proposaient le paiement à distance.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Depuis, explosion des transactions par carte bancaire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Caisse d’Epargne souhaite contribuer à l’optimisation de la gestion des établissements scolaires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400" dirty="0"/>
              <a:t>Approche pédagogique du fonctionnement du paiement à distance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400" dirty="0"/>
              <a:t>Solutions Caisse d’Epagne ont fait leur preuve dans le secteur avec plus de 360 clients équipés.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57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8B85CB-6047-724C-85B7-5D672A78F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4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0" dirty="0">
                <a:solidFill>
                  <a:schemeClr val="tx1"/>
                </a:solidFill>
              </a:rPr>
              <a:t>Faciliter l’expérience du paiement des familles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0" dirty="0">
                <a:solidFill>
                  <a:schemeClr val="tx1"/>
                </a:solidFill>
              </a:rPr>
              <a:t>Accélérer la transformation numérique de l’établissement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0" dirty="0">
                <a:solidFill>
                  <a:schemeClr val="tx1"/>
                </a:solidFill>
              </a:rPr>
              <a:t>Digitaliser la relation entre les familles et les établissements scolaires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D26F1-7BF3-DD47-B1FE-2D504133A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L’évolution des comportements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A0D1D68-0769-46C6-8A9D-41B56F9E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Tendances</a:t>
            </a:r>
          </a:p>
        </p:txBody>
      </p:sp>
    </p:spTree>
    <p:extLst>
      <p:ext uri="{BB962C8B-B14F-4D97-AF65-F5344CB8AC3E}">
        <p14:creationId xmlns:p14="http://schemas.microsoft.com/office/powerpoint/2010/main" val="161391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8B85CB-6047-724C-85B7-5D672A78F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400" b="0" dirty="0">
              <a:solidFill>
                <a:schemeClr val="tx1"/>
              </a:solidFill>
            </a:endParaRPr>
          </a:p>
          <a:p>
            <a:endParaRPr lang="fr-FR" noProof="0" dirty="0"/>
          </a:p>
          <a:p>
            <a:endParaRPr lang="fr-FR" noProof="0" dirty="0"/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D26F1-7BF3-DD47-B1FE-2D504133A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Chiffres clés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A0D1D68-0769-46C6-8A9D-41B56F9E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paiement à distance en 2022</a:t>
            </a:r>
          </a:p>
        </p:txBody>
      </p:sp>
      <p:sp>
        <p:nvSpPr>
          <p:cNvPr id="2" name="Rectangle: Rounded Corners 67">
            <a:extLst>
              <a:ext uri="{FF2B5EF4-FFF2-40B4-BE49-F238E27FC236}">
                <a16:creationId xmlns:a16="http://schemas.microsoft.com/office/drawing/2014/main" id="{DC84CB9C-9B11-5849-B588-EFB587F9F98C}"/>
              </a:ext>
            </a:extLst>
          </p:cNvPr>
          <p:cNvSpPr/>
          <p:nvPr/>
        </p:nvSpPr>
        <p:spPr>
          <a:xfrm rot="5400000">
            <a:off x="5278403" y="420223"/>
            <a:ext cx="1531872" cy="10306372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dist="88900" dir="2700000" algn="tl" rotWithShape="0">
              <a:schemeClr val="tx1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0686"/>
            <a:endParaRPr lang="en-US" sz="1596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04651B-A0F3-23D9-FFCC-E6621D891CAE}"/>
              </a:ext>
            </a:extLst>
          </p:cNvPr>
          <p:cNvSpPr txBox="1">
            <a:spLocks/>
          </p:cNvSpPr>
          <p:nvPr/>
        </p:nvSpPr>
        <p:spPr>
          <a:xfrm>
            <a:off x="4746171" y="4974076"/>
            <a:ext cx="3039292" cy="1805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Français sur 10 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considèrent que le e-commerce permet de gagner du temps. Le nombre de cyberacheteurs est stable et s’élève à 42 millions au 4ème trimestre 2022 soit 80% des internautes de 11 ans et plus*</a:t>
            </a:r>
          </a:p>
          <a:p>
            <a:pPr defTabSz="609585">
              <a:defRPr/>
            </a:pP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09585">
              <a:defRPr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defRPr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10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Observatoire des Usages Internet de Médiamétrie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8C9C3E3F-1371-FAB7-F18C-0770895FE638}"/>
              </a:ext>
            </a:extLst>
          </p:cNvPr>
          <p:cNvSpPr txBox="1">
            <a:spLocks/>
          </p:cNvSpPr>
          <p:nvPr/>
        </p:nvSpPr>
        <p:spPr>
          <a:xfrm>
            <a:off x="8306248" y="5120510"/>
            <a:ext cx="1739094" cy="8025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b="1" dirty="0">
                <a:solidFill>
                  <a:schemeClr val="bg2"/>
                </a:solidFill>
                <a:latin typeface="Arial corps "/>
                <a:ea typeface="Calibri" panose="020F0502020204030204" pitchFamily="34" charset="0"/>
                <a:cs typeface="Century Gothic" panose="020B0502020202020204" pitchFamily="34" charset="0"/>
              </a:rPr>
              <a:t> </a:t>
            </a:r>
          </a:p>
          <a:p>
            <a:pPr algn="r"/>
            <a:r>
              <a:rPr lang="fr-FR" sz="1200" b="1" dirty="0">
                <a:solidFill>
                  <a:schemeClr val="bg2"/>
                </a:solidFill>
                <a:latin typeface="Arial corps "/>
                <a:ea typeface="Calibri" panose="020F0502020204030204" pitchFamily="34" charset="0"/>
                <a:cs typeface="Century Gothic" panose="020B0502020202020204" pitchFamily="34" charset="0"/>
              </a:rPr>
              <a:t>207k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sites </a:t>
            </a:r>
          </a:p>
          <a:p>
            <a:pPr algn="r"/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Marchands </a:t>
            </a:r>
            <a:b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actifs 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(+5% sur un an)</a:t>
            </a:r>
            <a:endParaRPr lang="fr-F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endParaRPr kumimoji="0" lang="fr-FR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8712A9-B7BE-CA5C-2359-8711CF625683}"/>
              </a:ext>
            </a:extLst>
          </p:cNvPr>
          <p:cNvSpPr txBox="1"/>
          <p:nvPr/>
        </p:nvSpPr>
        <p:spPr>
          <a:xfrm>
            <a:off x="1956816" y="5313390"/>
            <a:ext cx="205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français on dépensé près de 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md€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réalisé 2,28 md transactions (+6,5% vs 20202)</a:t>
            </a:r>
          </a:p>
        </p:txBody>
      </p:sp>
      <p:pic>
        <p:nvPicPr>
          <p:cNvPr id="10" name="Graphique 9" descr="Graphique à barres avec tendance à la hausse contour">
            <a:extLst>
              <a:ext uri="{FF2B5EF4-FFF2-40B4-BE49-F238E27FC236}">
                <a16:creationId xmlns:a16="http://schemas.microsoft.com/office/drawing/2014/main" id="{45CB274F-11AF-74EC-46D3-5CE0712D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3765" y="5265892"/>
            <a:ext cx="492315" cy="4923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A4BE18F-4028-CCAF-2F7B-96A4205A2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53" y="2421462"/>
            <a:ext cx="4217013" cy="2168095"/>
          </a:xfrm>
          <a:prstGeom prst="rect">
            <a:avLst/>
          </a:prstGeom>
        </p:spPr>
      </p:pic>
      <p:pic>
        <p:nvPicPr>
          <p:cNvPr id="8" name="Graphique 7" descr="Réussite du groupe contour">
            <a:extLst>
              <a:ext uri="{FF2B5EF4-FFF2-40B4-BE49-F238E27FC236}">
                <a16:creationId xmlns:a16="http://schemas.microsoft.com/office/drawing/2014/main" id="{1219EE8F-FD57-941B-3A5B-E1B5AC326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0613" y="4812926"/>
            <a:ext cx="479063" cy="4790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5AE076-B237-7E4C-FB81-66F60251C663}"/>
              </a:ext>
            </a:extLst>
          </p:cNvPr>
          <p:cNvSpPr/>
          <p:nvPr/>
        </p:nvSpPr>
        <p:spPr>
          <a:xfrm>
            <a:off x="390444" y="2239003"/>
            <a:ext cx="2286000" cy="104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B7F3942-FF77-B4AA-1460-912FC1443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912" y="1729450"/>
            <a:ext cx="3981613" cy="2862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E2F7777-8230-1590-ECE6-A4838ABC72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8166" y="1729450"/>
            <a:ext cx="2076208" cy="7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5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E6C4F2-4229-49C1-9071-40860B7DE687}"/>
              </a:ext>
            </a:extLst>
          </p:cNvPr>
          <p:cNvSpPr/>
          <p:nvPr/>
        </p:nvSpPr>
        <p:spPr>
          <a:xfrm>
            <a:off x="4926774" y="4229439"/>
            <a:ext cx="457286" cy="4469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7C3965-BB05-4DF3-93FA-2294DA26FBB8}"/>
              </a:ext>
            </a:extLst>
          </p:cNvPr>
          <p:cNvSpPr/>
          <p:nvPr/>
        </p:nvSpPr>
        <p:spPr>
          <a:xfrm>
            <a:off x="290485" y="1210838"/>
            <a:ext cx="4978188" cy="35248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D9A1AD5-7FC3-4B3B-9A85-CF5D926B0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83" y="1513680"/>
            <a:ext cx="10984851" cy="4572000"/>
          </a:xfrm>
        </p:spPr>
        <p:txBody>
          <a:bodyPr/>
          <a:lstStyle/>
          <a:p>
            <a:r>
              <a:rPr lang="fr-FR" sz="2400" b="0" dirty="0">
                <a:solidFill>
                  <a:schemeClr val="tx1"/>
                </a:solidFill>
              </a:rPr>
              <a:t>Aujourd’hui, il devient indispensable pour vous d’encaisser à distance pour :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sz="2400" b="0" dirty="0">
                <a:solidFill>
                  <a:schemeClr val="tx1"/>
                </a:solidFill>
              </a:rPr>
              <a:t>Permettre</a:t>
            </a:r>
            <a:r>
              <a:rPr lang="fr-FR" dirty="0"/>
              <a:t> </a:t>
            </a:r>
            <a:r>
              <a:rPr lang="fr-FR" sz="2400" b="0" dirty="0">
                <a:solidFill>
                  <a:schemeClr val="tx1"/>
                </a:solidFill>
              </a:rPr>
              <a:t>aux famille de payer 7J/7, 24h/24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	Ajouter un moyen de paiement additionnel pour les prestations annexes </a:t>
            </a:r>
            <a:br>
              <a:rPr lang="fr-FR" sz="2400" b="0" dirty="0">
                <a:solidFill>
                  <a:schemeClr val="tx1"/>
                </a:solidFill>
              </a:rPr>
            </a:br>
            <a:r>
              <a:rPr lang="fr-FR" sz="2400" b="0" dirty="0">
                <a:solidFill>
                  <a:schemeClr val="tx1"/>
                </a:solidFill>
              </a:rPr>
              <a:t>	(ex : cas du rejet de prélèvement)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	Réduire les taches administratives pour l’établissement 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	Rapidité des encaissements et garantie de paiement par carte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A0D1D68-0769-46C6-8A9D-41B56F9E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4" y="198120"/>
            <a:ext cx="10800000" cy="719227"/>
          </a:xfrm>
        </p:spPr>
        <p:txBody>
          <a:bodyPr/>
          <a:lstStyle/>
          <a:p>
            <a:r>
              <a:rPr lang="fr-FR" dirty="0"/>
              <a:t>En quoi le paiement à distance est-il une réponse ?</a:t>
            </a:r>
          </a:p>
        </p:txBody>
      </p:sp>
      <p:pic>
        <p:nvPicPr>
          <p:cNvPr id="8" name="Graphique 7" descr="Chariot de courses avec un remplissage uni">
            <a:extLst>
              <a:ext uri="{FF2B5EF4-FFF2-40B4-BE49-F238E27FC236}">
                <a16:creationId xmlns:a16="http://schemas.microsoft.com/office/drawing/2014/main" id="{B02A4AC4-30F4-4A21-A98E-9FA7A3328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183" y="4076277"/>
            <a:ext cx="329026" cy="329026"/>
          </a:xfrm>
          <a:prstGeom prst="rect">
            <a:avLst/>
          </a:prstGeom>
        </p:spPr>
      </p:pic>
      <p:pic>
        <p:nvPicPr>
          <p:cNvPr id="14" name="Graphique 13" descr="Mégaphone avec un remplissage uni">
            <a:extLst>
              <a:ext uri="{FF2B5EF4-FFF2-40B4-BE49-F238E27FC236}">
                <a16:creationId xmlns:a16="http://schemas.microsoft.com/office/drawing/2014/main" id="{40DA8B42-A387-455C-B617-755AF25E5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940" y="4623269"/>
            <a:ext cx="329026" cy="329026"/>
          </a:xfrm>
          <a:prstGeom prst="rect">
            <a:avLst/>
          </a:prstGeom>
        </p:spPr>
      </p:pic>
      <p:pic>
        <p:nvPicPr>
          <p:cNvPr id="7" name="Graphique 6" descr="Magasin avec un remplissage uni">
            <a:extLst>
              <a:ext uri="{FF2B5EF4-FFF2-40B4-BE49-F238E27FC236}">
                <a16:creationId xmlns:a16="http://schemas.microsoft.com/office/drawing/2014/main" id="{BF0BA96C-99A4-4772-B78C-AD1D4917B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6239" y="3315431"/>
            <a:ext cx="329026" cy="329026"/>
          </a:xfrm>
          <a:prstGeom prst="rect">
            <a:avLst/>
          </a:prstGeom>
        </p:spPr>
      </p:pic>
      <p:pic>
        <p:nvPicPr>
          <p:cNvPr id="35" name="Graphique 34" descr="Globe contour">
            <a:extLst>
              <a:ext uri="{FF2B5EF4-FFF2-40B4-BE49-F238E27FC236}">
                <a16:creationId xmlns:a16="http://schemas.microsoft.com/office/drawing/2014/main" id="{17B47E22-36C3-4EAC-834D-4986A2326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471" y="2548415"/>
            <a:ext cx="435964" cy="4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7181360-A276-465D-AF08-C06CEF7C7E08}"/>
              </a:ext>
            </a:extLst>
          </p:cNvPr>
          <p:cNvSpPr/>
          <p:nvPr/>
        </p:nvSpPr>
        <p:spPr>
          <a:xfrm>
            <a:off x="9694633" y="2903173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037026-93D5-42E1-AB41-2082F4AF0EC9}"/>
              </a:ext>
            </a:extLst>
          </p:cNvPr>
          <p:cNvSpPr/>
          <p:nvPr/>
        </p:nvSpPr>
        <p:spPr>
          <a:xfrm>
            <a:off x="6789506" y="2112178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BB0DB8-D148-4B39-9443-FEBCEDF6D26D}"/>
              </a:ext>
            </a:extLst>
          </p:cNvPr>
          <p:cNvSpPr/>
          <p:nvPr/>
        </p:nvSpPr>
        <p:spPr>
          <a:xfrm>
            <a:off x="3712189" y="2601154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5121E2-1C88-4B27-A6F5-81C5E364273E}"/>
              </a:ext>
            </a:extLst>
          </p:cNvPr>
          <p:cNvSpPr/>
          <p:nvPr/>
        </p:nvSpPr>
        <p:spPr>
          <a:xfrm>
            <a:off x="1040970" y="1653061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663BF8-A79D-46BB-82C4-2167C86382DC}"/>
              </a:ext>
            </a:extLst>
          </p:cNvPr>
          <p:cNvSpPr/>
          <p:nvPr/>
        </p:nvSpPr>
        <p:spPr>
          <a:xfrm>
            <a:off x="1157461" y="1793623"/>
            <a:ext cx="2852181" cy="1102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re 7">
            <a:extLst>
              <a:ext uri="{FF2B5EF4-FFF2-40B4-BE49-F238E27FC236}">
                <a16:creationId xmlns:a16="http://schemas.microsoft.com/office/drawing/2014/main" id="{6F295403-904F-49DD-B5BF-7F03A1958548}"/>
              </a:ext>
            </a:extLst>
          </p:cNvPr>
          <p:cNvSpPr txBox="1">
            <a:spLocks/>
          </p:cNvSpPr>
          <p:nvPr/>
        </p:nvSpPr>
        <p:spPr>
          <a:xfrm>
            <a:off x="517605" y="115443"/>
            <a:ext cx="11616761" cy="719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D700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Les bonnes questions à se poser pour se lancer ?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5A75A3D8-1E5D-4415-8711-0FAC5BF48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4788" y="1888988"/>
            <a:ext cx="2800362" cy="918379"/>
          </a:xfrm>
        </p:spPr>
        <p:txBody>
          <a:bodyPr/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Votre établissement dispose d’un </a:t>
            </a:r>
            <a:r>
              <a:rPr lang="fr-FR" dirty="0">
                <a:solidFill>
                  <a:schemeClr val="tx1"/>
                </a:solidFill>
              </a:rPr>
              <a:t>site internet </a:t>
            </a:r>
            <a:r>
              <a:rPr lang="fr-FR" sz="1400" b="0" dirty="0">
                <a:solidFill>
                  <a:schemeClr val="tx1"/>
                </a:solidFill>
              </a:rPr>
              <a:t>? </a:t>
            </a:r>
            <a:endParaRPr lang="fr-FR" sz="1100" b="0" dirty="0">
              <a:solidFill>
                <a:schemeClr val="tx1"/>
              </a:solidFill>
            </a:endParaRP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6DEBFCB-D086-49CC-B53E-E7AAB2101254}"/>
              </a:ext>
            </a:extLst>
          </p:cNvPr>
          <p:cNvSpPr txBox="1">
            <a:spLocks/>
          </p:cNvSpPr>
          <p:nvPr/>
        </p:nvSpPr>
        <p:spPr>
          <a:xfrm>
            <a:off x="6916448" y="2238867"/>
            <a:ext cx="3110208" cy="954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L’établissement souhaite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encaisser SANS site de paiement en ligne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553EAFD-B0CC-4622-98F2-59FE5533FF16}"/>
              </a:ext>
            </a:extLst>
          </p:cNvPr>
          <p:cNvSpPr/>
          <p:nvPr/>
        </p:nvSpPr>
        <p:spPr>
          <a:xfrm>
            <a:off x="6781387" y="3793476"/>
            <a:ext cx="1615911" cy="1243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Ogec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des besoins d’encaissement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réguliers et spécifiques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37EC6D-A9AB-49C1-A70E-6D15E57802CD}"/>
              </a:ext>
            </a:extLst>
          </p:cNvPr>
          <p:cNvSpPr/>
          <p:nvPr/>
        </p:nvSpPr>
        <p:spPr>
          <a:xfrm>
            <a:off x="8814723" y="3793476"/>
            <a:ext cx="1495499" cy="1262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Ogec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des besoins d’encaissement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simples et ponctuels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7D39B921-276A-2AC4-A8BA-80E14F5BF97F}"/>
              </a:ext>
            </a:extLst>
          </p:cNvPr>
          <p:cNvSpPr txBox="1">
            <a:spLocks/>
          </p:cNvSpPr>
          <p:nvPr/>
        </p:nvSpPr>
        <p:spPr>
          <a:xfrm>
            <a:off x="1157461" y="4103482"/>
            <a:ext cx="2800362" cy="918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0" dirty="0">
                <a:solidFill>
                  <a:schemeClr val="tx1"/>
                </a:solidFill>
              </a:rPr>
              <a:t>Votre établissement souhaite </a:t>
            </a:r>
            <a:r>
              <a:rPr lang="fr-FR" sz="1400" dirty="0">
                <a:solidFill>
                  <a:schemeClr val="tx1"/>
                </a:solidFill>
              </a:rPr>
              <a:t>encaisser DEPUIS un site de paiement en ligne ?</a:t>
            </a:r>
            <a:endParaRPr lang="fr-FR" sz="1100" b="0" dirty="0">
              <a:solidFill>
                <a:schemeClr val="tx1"/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2B6A267-8DC7-7595-2CEA-9B9439E3617E}"/>
              </a:ext>
            </a:extLst>
          </p:cNvPr>
          <p:cNvSpPr/>
          <p:nvPr/>
        </p:nvSpPr>
        <p:spPr>
          <a:xfrm>
            <a:off x="4674267" y="1888988"/>
            <a:ext cx="1737389" cy="101974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9" name="Flèche : angle droit à deux pointes 8">
            <a:extLst>
              <a:ext uri="{FF2B5EF4-FFF2-40B4-BE49-F238E27FC236}">
                <a16:creationId xmlns:a16="http://schemas.microsoft.com/office/drawing/2014/main" id="{DE69D879-A682-9520-C88B-B9779AF029EF}"/>
              </a:ext>
            </a:extLst>
          </p:cNvPr>
          <p:cNvSpPr/>
          <p:nvPr/>
        </p:nvSpPr>
        <p:spPr>
          <a:xfrm rot="13104233">
            <a:off x="7935164" y="3153315"/>
            <a:ext cx="1301302" cy="1127094"/>
          </a:xfrm>
          <a:prstGeom prst="lef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768C726-0617-870B-04E5-45ACC1D516F7}"/>
              </a:ext>
            </a:extLst>
          </p:cNvPr>
          <p:cNvSpPr/>
          <p:nvPr/>
        </p:nvSpPr>
        <p:spPr>
          <a:xfrm>
            <a:off x="1911181" y="3116627"/>
            <a:ext cx="1292922" cy="91837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119950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7181360-A276-465D-AF08-C06CEF7C7E08}"/>
              </a:ext>
            </a:extLst>
          </p:cNvPr>
          <p:cNvSpPr/>
          <p:nvPr/>
        </p:nvSpPr>
        <p:spPr>
          <a:xfrm>
            <a:off x="9252849" y="1803844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037026-93D5-42E1-AB41-2082F4AF0EC9}"/>
              </a:ext>
            </a:extLst>
          </p:cNvPr>
          <p:cNvSpPr/>
          <p:nvPr/>
        </p:nvSpPr>
        <p:spPr>
          <a:xfrm>
            <a:off x="6347722" y="1012849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BB0DB8-D148-4B39-9443-FEBCEDF6D26D}"/>
              </a:ext>
            </a:extLst>
          </p:cNvPr>
          <p:cNvSpPr/>
          <p:nvPr/>
        </p:nvSpPr>
        <p:spPr>
          <a:xfrm>
            <a:off x="3270405" y="1892240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5121E2-1C88-4B27-A6F5-81C5E364273E}"/>
              </a:ext>
            </a:extLst>
          </p:cNvPr>
          <p:cNvSpPr/>
          <p:nvPr/>
        </p:nvSpPr>
        <p:spPr>
          <a:xfrm>
            <a:off x="599186" y="944147"/>
            <a:ext cx="457286" cy="44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663BF8-A79D-46BB-82C4-2167C86382DC}"/>
              </a:ext>
            </a:extLst>
          </p:cNvPr>
          <p:cNvSpPr/>
          <p:nvPr/>
        </p:nvSpPr>
        <p:spPr>
          <a:xfrm>
            <a:off x="715677" y="1084709"/>
            <a:ext cx="2852181" cy="1102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re 7">
            <a:extLst>
              <a:ext uri="{FF2B5EF4-FFF2-40B4-BE49-F238E27FC236}">
                <a16:creationId xmlns:a16="http://schemas.microsoft.com/office/drawing/2014/main" id="{6F295403-904F-49DD-B5BF-7F03A1958548}"/>
              </a:ext>
            </a:extLst>
          </p:cNvPr>
          <p:cNvSpPr txBox="1">
            <a:spLocks/>
          </p:cNvSpPr>
          <p:nvPr/>
        </p:nvSpPr>
        <p:spPr>
          <a:xfrm>
            <a:off x="517605" y="115443"/>
            <a:ext cx="11616761" cy="719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D700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Les différentes solutions de Caisse d’Epargne ?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5A75A3D8-1E5D-4415-8711-0FAC5BF48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3004" y="1180074"/>
            <a:ext cx="2800362" cy="918379"/>
          </a:xfrm>
        </p:spPr>
        <p:txBody>
          <a:bodyPr/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Votre établissement dispose d’un </a:t>
            </a:r>
            <a:r>
              <a:rPr lang="fr-FR" dirty="0">
                <a:solidFill>
                  <a:schemeClr val="tx1"/>
                </a:solidFill>
              </a:rPr>
              <a:t>site internet </a:t>
            </a:r>
            <a:r>
              <a:rPr lang="fr-FR" sz="1400" b="0" dirty="0">
                <a:solidFill>
                  <a:schemeClr val="tx1"/>
                </a:solidFill>
              </a:rPr>
              <a:t>? </a:t>
            </a:r>
            <a:endParaRPr lang="fr-FR" sz="1100" b="0" dirty="0">
              <a:solidFill>
                <a:schemeClr val="tx1"/>
              </a:solidFill>
            </a:endParaRPr>
          </a:p>
        </p:txBody>
      </p:sp>
      <p:sp>
        <p:nvSpPr>
          <p:cNvPr id="55" name="Espace réservé du texte 12">
            <a:extLst>
              <a:ext uri="{FF2B5EF4-FFF2-40B4-BE49-F238E27FC236}">
                <a16:creationId xmlns:a16="http://schemas.microsoft.com/office/drawing/2014/main" id="{B6DEBFCB-D086-49CC-B53E-E7AAB2101254}"/>
              </a:ext>
            </a:extLst>
          </p:cNvPr>
          <p:cNvSpPr txBox="1">
            <a:spLocks/>
          </p:cNvSpPr>
          <p:nvPr/>
        </p:nvSpPr>
        <p:spPr>
          <a:xfrm>
            <a:off x="6474664" y="1139538"/>
            <a:ext cx="3110208" cy="954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L’établissement souhaite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encaisser SANS site de paiement en ligne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43EF2B9-8A3E-4012-A5B8-20F8E55BF124}"/>
              </a:ext>
            </a:extLst>
          </p:cNvPr>
          <p:cNvSpPr txBox="1"/>
          <p:nvPr/>
        </p:nvSpPr>
        <p:spPr>
          <a:xfrm>
            <a:off x="1475835" y="6088224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>
                <a:ln>
                  <a:noFill/>
                </a:ln>
                <a:solidFill>
                  <a:srgbClr val="C30F0F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</a:t>
            </a:r>
            <a:endParaRPr kumimoji="0" lang="fr-FR" sz="1100" b="1" i="1" u="none" strike="noStrike" kern="1200" cap="none" spc="0" normalizeH="0" baseline="0" noProof="0">
              <a:ln>
                <a:noFill/>
              </a:ln>
              <a:solidFill>
                <a:srgbClr val="C30F0F"/>
              </a:solidFill>
              <a:effectLst/>
              <a:highlight>
                <a:srgbClr val="C0C0C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34711A6-B7DC-41F5-B013-9C19E8E8FBB7}"/>
              </a:ext>
            </a:extLst>
          </p:cNvPr>
          <p:cNvSpPr txBox="1"/>
          <p:nvPr/>
        </p:nvSpPr>
        <p:spPr>
          <a:xfrm>
            <a:off x="6417779" y="6040892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>
                <a:ln>
                  <a:noFill/>
                </a:ln>
                <a:solidFill>
                  <a:srgbClr val="C30F0F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</a:t>
            </a:r>
            <a:endParaRPr kumimoji="0" lang="fr-FR" sz="1100" b="1" i="1" u="none" strike="noStrike" kern="1200" cap="none" spc="0" normalizeH="0" baseline="0" noProof="0">
              <a:ln>
                <a:noFill/>
              </a:ln>
              <a:solidFill>
                <a:srgbClr val="C30F0F"/>
              </a:solidFill>
              <a:effectLst/>
              <a:highlight>
                <a:srgbClr val="C0C0C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7150D4-9695-4CD8-BD6D-730916C7EE86}"/>
              </a:ext>
            </a:extLst>
          </p:cNvPr>
          <p:cNvSpPr/>
          <p:nvPr/>
        </p:nvSpPr>
        <p:spPr>
          <a:xfrm>
            <a:off x="897386" y="5305231"/>
            <a:ext cx="2467469" cy="11180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109BB4-4379-4C09-AF51-4D0939059FFD}"/>
              </a:ext>
            </a:extLst>
          </p:cNvPr>
          <p:cNvSpPr/>
          <p:nvPr/>
        </p:nvSpPr>
        <p:spPr>
          <a:xfrm>
            <a:off x="6350966" y="5106154"/>
            <a:ext cx="1549049" cy="142938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2" name="Picture 2" descr="Télécharger les kits de logo">
            <a:extLst>
              <a:ext uri="{FF2B5EF4-FFF2-40B4-BE49-F238E27FC236}">
                <a16:creationId xmlns:a16="http://schemas.microsoft.com/office/drawing/2014/main" id="{8EEEC232-C8FC-4846-8F0A-47E9E45B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92" y="5781977"/>
            <a:ext cx="1267370" cy="2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PAIEMENT - Association Jeunesse &amp;amp; Habitat">
            <a:extLst>
              <a:ext uri="{FF2B5EF4-FFF2-40B4-BE49-F238E27FC236}">
                <a16:creationId xmlns:a16="http://schemas.microsoft.com/office/drawing/2014/main" id="{88F5C635-8790-44E0-9C71-695FE929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88" y="5363619"/>
            <a:ext cx="1410424" cy="4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A2A4C78-E4D7-47F9-9C08-380887985DEC}"/>
              </a:ext>
            </a:extLst>
          </p:cNvPr>
          <p:cNvSpPr/>
          <p:nvPr/>
        </p:nvSpPr>
        <p:spPr>
          <a:xfrm>
            <a:off x="8384546" y="5106154"/>
            <a:ext cx="1549049" cy="143757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FC61B0E2-85FC-48DB-90C7-4CD9B02E5A1D}"/>
              </a:ext>
            </a:extLst>
          </p:cNvPr>
          <p:cNvSpPr txBox="1"/>
          <p:nvPr/>
        </p:nvSpPr>
        <p:spPr>
          <a:xfrm>
            <a:off x="8510591" y="6052370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C30F0F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C30F0F"/>
              </a:solidFill>
              <a:effectLst/>
              <a:highlight>
                <a:srgbClr val="C0C0C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553EAFD-B0CC-4622-98F2-59FE5533FF16}"/>
              </a:ext>
            </a:extLst>
          </p:cNvPr>
          <p:cNvSpPr/>
          <p:nvPr/>
        </p:nvSpPr>
        <p:spPr>
          <a:xfrm>
            <a:off x="6339603" y="2694147"/>
            <a:ext cx="1615911" cy="1243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Ogec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des besoins d’encaissement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réguliers et spécifiques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37EC6D-A9AB-49C1-A70E-6D15E57802CD}"/>
              </a:ext>
            </a:extLst>
          </p:cNvPr>
          <p:cNvSpPr/>
          <p:nvPr/>
        </p:nvSpPr>
        <p:spPr>
          <a:xfrm>
            <a:off x="8372939" y="2694147"/>
            <a:ext cx="1495499" cy="1262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Ogec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des besoins d’encaissement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E45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simples et ponctuels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E45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7" name="Image 5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38605B4-DFE2-4E29-AC2E-5150F90C4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1739" y="5420670"/>
            <a:ext cx="1213324" cy="507023"/>
          </a:xfrm>
          <a:prstGeom prst="rect">
            <a:avLst/>
          </a:prstGeom>
        </p:spPr>
      </p:pic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7D39B921-276A-2AC4-A8BA-80E14F5BF97F}"/>
              </a:ext>
            </a:extLst>
          </p:cNvPr>
          <p:cNvSpPr txBox="1">
            <a:spLocks/>
          </p:cNvSpPr>
          <p:nvPr/>
        </p:nvSpPr>
        <p:spPr>
          <a:xfrm>
            <a:off x="698686" y="2875265"/>
            <a:ext cx="2800362" cy="918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4400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0" dirty="0">
                <a:solidFill>
                  <a:schemeClr val="tx1"/>
                </a:solidFill>
              </a:rPr>
              <a:t>Votre établissement souhaite </a:t>
            </a:r>
            <a:r>
              <a:rPr lang="fr-FR" sz="1400" dirty="0">
                <a:solidFill>
                  <a:schemeClr val="tx1"/>
                </a:solidFill>
              </a:rPr>
              <a:t>encaisser DEPUIS un site de paiement en ligne ?</a:t>
            </a:r>
            <a:endParaRPr lang="fr-FR" sz="1100" b="0" dirty="0">
              <a:solidFill>
                <a:schemeClr val="tx1"/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2B6A267-8DC7-7595-2CEA-9B9439E3617E}"/>
              </a:ext>
            </a:extLst>
          </p:cNvPr>
          <p:cNvSpPr/>
          <p:nvPr/>
        </p:nvSpPr>
        <p:spPr>
          <a:xfrm>
            <a:off x="3971174" y="1167645"/>
            <a:ext cx="1737389" cy="101974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9" name="Flèche : angle droit à deux pointes 8">
            <a:extLst>
              <a:ext uri="{FF2B5EF4-FFF2-40B4-BE49-F238E27FC236}">
                <a16:creationId xmlns:a16="http://schemas.microsoft.com/office/drawing/2014/main" id="{DE69D879-A682-9520-C88B-B9779AF029EF}"/>
              </a:ext>
            </a:extLst>
          </p:cNvPr>
          <p:cNvSpPr/>
          <p:nvPr/>
        </p:nvSpPr>
        <p:spPr>
          <a:xfrm rot="13104233">
            <a:off x="7493380" y="2053986"/>
            <a:ext cx="1301302" cy="1127094"/>
          </a:xfrm>
          <a:prstGeom prst="lef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768C726-0617-870B-04E5-45ACC1D516F7}"/>
              </a:ext>
            </a:extLst>
          </p:cNvPr>
          <p:cNvSpPr/>
          <p:nvPr/>
        </p:nvSpPr>
        <p:spPr>
          <a:xfrm>
            <a:off x="1470826" y="2200111"/>
            <a:ext cx="1292922" cy="67515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70CE08-6EC6-699A-C36C-C599159CDAD2}"/>
              </a:ext>
            </a:extLst>
          </p:cNvPr>
          <p:cNvSpPr txBox="1"/>
          <p:nvPr/>
        </p:nvSpPr>
        <p:spPr>
          <a:xfrm>
            <a:off x="740589" y="4518765"/>
            <a:ext cx="417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solutions des Caisses d’Epargne</a:t>
            </a:r>
          </a:p>
        </p:txBody>
      </p:sp>
    </p:spTree>
    <p:extLst>
      <p:ext uri="{BB962C8B-B14F-4D97-AF65-F5344CB8AC3E}">
        <p14:creationId xmlns:p14="http://schemas.microsoft.com/office/powerpoint/2010/main" val="3671692875"/>
      </p:ext>
    </p:extLst>
  </p:cSld>
  <p:clrMapOvr>
    <a:masterClrMapping/>
  </p:clrMapOvr>
</p:sld>
</file>

<file path=ppt/theme/theme1.xml><?xml version="1.0" encoding="utf-8"?>
<a:theme xmlns:a="http://schemas.openxmlformats.org/drawingml/2006/main" name="3_Caisse d'Epargne">
  <a:themeElements>
    <a:clrScheme name="Caisse d'Epargne">
      <a:dk1>
        <a:srgbClr val="3E454A"/>
      </a:dk1>
      <a:lt1>
        <a:srgbClr val="FFFFFF"/>
      </a:lt1>
      <a:dk2>
        <a:srgbClr val="D7000F"/>
      </a:dk2>
      <a:lt2>
        <a:srgbClr val="C30F0F"/>
      </a:lt2>
      <a:accent1>
        <a:srgbClr val="A5CC74"/>
      </a:accent1>
      <a:accent2>
        <a:srgbClr val="FCBE04"/>
      </a:accent2>
      <a:accent3>
        <a:srgbClr val="00AAD0"/>
      </a:accent3>
      <a:accent4>
        <a:srgbClr val="F49D63"/>
      </a:accent4>
      <a:accent5>
        <a:srgbClr val="A5CC74"/>
      </a:accent5>
      <a:accent6>
        <a:srgbClr val="FCBE04"/>
      </a:accent6>
      <a:hlink>
        <a:srgbClr val="D7000F"/>
      </a:hlink>
      <a:folHlink>
        <a:srgbClr val="3E454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ISSE DEPARGNE Template PowerPoint v5.potx" id="{B70BC612-05AB-42D5-A9A0-48BE664B9F44}" vid="{8C527413-722F-4C2F-AA9D-1E2FD9DE5FBE}"/>
    </a:ext>
  </a:extLst>
</a:theme>
</file>

<file path=ppt/theme/theme2.xml><?xml version="1.0" encoding="utf-8"?>
<a:theme xmlns:a="http://schemas.openxmlformats.org/drawingml/2006/main" name="Caisse d'Epargne">
  <a:themeElements>
    <a:clrScheme name="Caisse d'Epargne">
      <a:dk1>
        <a:srgbClr val="3E454A"/>
      </a:dk1>
      <a:lt1>
        <a:srgbClr val="FFFFFF"/>
      </a:lt1>
      <a:dk2>
        <a:srgbClr val="D7000F"/>
      </a:dk2>
      <a:lt2>
        <a:srgbClr val="C30F0F"/>
      </a:lt2>
      <a:accent1>
        <a:srgbClr val="A5CC74"/>
      </a:accent1>
      <a:accent2>
        <a:srgbClr val="FCBE04"/>
      </a:accent2>
      <a:accent3>
        <a:srgbClr val="00AAD0"/>
      </a:accent3>
      <a:accent4>
        <a:srgbClr val="F49D63"/>
      </a:accent4>
      <a:accent5>
        <a:srgbClr val="A5CC74"/>
      </a:accent5>
      <a:accent6>
        <a:srgbClr val="FCBE04"/>
      </a:accent6>
      <a:hlink>
        <a:srgbClr val="D7000F"/>
      </a:hlink>
      <a:folHlink>
        <a:srgbClr val="3E454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que 2021.pptx" id="{6E330DD1-D9EC-4315-B8FC-DA03E9795943}" vid="{7F4329B7-773B-42B9-B72B-1DF78E8CB4D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679</Words>
  <Application>Microsoft Office PowerPoint</Application>
  <PresentationFormat>Grand écran</PresentationFormat>
  <Paragraphs>150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32" baseType="lpstr">
      <vt:lpstr>Arial</vt:lpstr>
      <vt:lpstr>Arial Black</vt:lpstr>
      <vt:lpstr>Arial corps </vt:lpstr>
      <vt:lpstr>Calibri</vt:lpstr>
      <vt:lpstr>Calibri Light</vt:lpstr>
      <vt:lpstr>Courier New</vt:lpstr>
      <vt:lpstr>Fira Sans</vt:lpstr>
      <vt:lpstr>Fira Sans Light</vt:lpstr>
      <vt:lpstr>Fira Sans Medium</vt:lpstr>
      <vt:lpstr>Montserrat SemiBold</vt:lpstr>
      <vt:lpstr>Roboto</vt:lpstr>
      <vt:lpstr>Wingdings</vt:lpstr>
      <vt:lpstr>Wingdings 2</vt:lpstr>
      <vt:lpstr>3_Caisse d'Epargne</vt:lpstr>
      <vt:lpstr>Caisse d'Epargne</vt:lpstr>
      <vt:lpstr>Thème Office</vt:lpstr>
      <vt:lpstr>COMMENT METTRE EN PLACE LE PAIEMENT DES FAMILLES PAR CARTE BANCAIRE ?</vt:lpstr>
      <vt:lpstr>Comment mettre en place le paiement des familles par carte bancaire ?</vt:lpstr>
      <vt:lpstr>Partenariat FNOGEC / CAISSE EPARGNE</vt:lpstr>
      <vt:lpstr>Pourquoi parler du paiement par carte bancaire ?</vt:lpstr>
      <vt:lpstr>Tendances</vt:lpstr>
      <vt:lpstr>Le paiement à distance en 2022</vt:lpstr>
      <vt:lpstr>En quoi le paiement à distance est-il une réponse ?</vt:lpstr>
      <vt:lpstr>Présentation PowerPoint</vt:lpstr>
      <vt:lpstr>Présentation PowerPoint</vt:lpstr>
      <vt:lpstr>Etablissement scolaire avec un site internet</vt:lpstr>
      <vt:lpstr>Etablissement scolaire sans site internet</vt:lpstr>
      <vt:lpstr>Comment sont facturés ces services ?</vt:lpstr>
      <vt:lpstr>Installation du service ET compatibilité </vt:lpstr>
      <vt:lpstr>Bonnes pratiques en terme de securité</vt:lpstr>
      <vt:lpstr>Avez-vous des questions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Ayez le réflexe de parler  e-commerce/encaissement à vos clients</dc:title>
  <dc:creator>RETAILLEAU ANNE-MARIE</dc:creator>
  <cp:lastModifiedBy>RETAILLEAU ANNE-MARIE</cp:lastModifiedBy>
  <cp:revision>13</cp:revision>
  <dcterms:created xsi:type="dcterms:W3CDTF">2022-10-10T15:26:06Z</dcterms:created>
  <dcterms:modified xsi:type="dcterms:W3CDTF">2023-05-16T07:09:24Z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a19f0c-bea1-442e-a475-ed109d9ec508_Enabled">
    <vt:lpwstr>true</vt:lpwstr>
  </property>
  <property fmtid="{D5CDD505-2E9C-101B-9397-08002B2CF9AE}" pid="3" name="MSIP_Label_48a19f0c-bea1-442e-a475-ed109d9ec508_SetDate">
    <vt:lpwstr>2023-04-04T08:11:12Z</vt:lpwstr>
  </property>
  <property fmtid="{D5CDD505-2E9C-101B-9397-08002B2CF9AE}" pid="4" name="MSIP_Label_48a19f0c-bea1-442e-a475-ed109d9ec508_Method">
    <vt:lpwstr>Standard</vt:lpwstr>
  </property>
  <property fmtid="{D5CDD505-2E9C-101B-9397-08002B2CF9AE}" pid="5" name="MSIP_Label_48a19f0c-bea1-442e-a475-ed109d9ec508_Name">
    <vt:lpwstr>48a19f0c-bea1-442e-a475-ed109d9ec508</vt:lpwstr>
  </property>
  <property fmtid="{D5CDD505-2E9C-101B-9397-08002B2CF9AE}" pid="6" name="MSIP_Label_48a19f0c-bea1-442e-a475-ed109d9ec508_SiteId">
    <vt:lpwstr>d5bb6d35-8a82-4329-b49a-5030bd6497ab</vt:lpwstr>
  </property>
  <property fmtid="{D5CDD505-2E9C-101B-9397-08002B2CF9AE}" pid="7" name="MSIP_Label_48a19f0c-bea1-442e-a475-ed109d9ec508_ContentBits">
    <vt:lpwstr>0</vt:lpwstr>
  </property>
</Properties>
</file>